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3" r:id="rId41"/>
    <p:sldId id="294" r:id="rId42"/>
    <p:sldId id="292"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76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68C7C-67EC-4C40-8923-2CDEABCD10B0}" v="202" dt="2024-10-01T22:05:44.170"/>
    <p1510:client id="{A51CA838-6B52-4528-BE54-886AAEBC6343}" v="176" dt="2024-10-01T13:58:43.030"/>
    <p1510:client id="{D8E18EFC-C78A-B6AC-2E27-3AAF17B88A90}" v="52" dt="2024-10-01T17:18:00.973"/>
    <p1510:client id="{DEA725E1-DD0E-DDD3-34E7-414358DD5D63}" v="268" dt="2024-10-01T18:38:05.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ekar, Rutwik V (PHS)" userId="S::k1637252@students.katyisd.org::2a5e2d9c-4b8f-4908-b5d9-5af98d353005" providerId="AD" clId="Web-{5A317525-EF11-6650-A5F8-8AE008889D7A}"/>
    <pc:docChg chg="modSld">
      <pc:chgData name="Wadekar, Rutwik V (PHS)" userId="S::k1637252@students.katyisd.org::2a5e2d9c-4b8f-4908-b5d9-5af98d353005" providerId="AD" clId="Web-{5A317525-EF11-6650-A5F8-8AE008889D7A}" dt="2024-09-25T14:28:21.293" v="96" actId="1076"/>
      <pc:docMkLst>
        <pc:docMk/>
      </pc:docMkLst>
      <pc:sldChg chg="addSp delSp modSp">
        <pc:chgData name="Wadekar, Rutwik V (PHS)" userId="S::k1637252@students.katyisd.org::2a5e2d9c-4b8f-4908-b5d9-5af98d353005" providerId="AD" clId="Web-{5A317525-EF11-6650-A5F8-8AE008889D7A}" dt="2024-09-25T14:28:21.293" v="96" actId="1076"/>
        <pc:sldMkLst>
          <pc:docMk/>
          <pc:sldMk cId="115223249" sldId="289"/>
        </pc:sldMkLst>
        <pc:spChg chg="add del mod">
          <ac:chgData name="Wadekar, Rutwik V (PHS)" userId="S::k1637252@students.katyisd.org::2a5e2d9c-4b8f-4908-b5d9-5af98d353005" providerId="AD" clId="Web-{5A317525-EF11-6650-A5F8-8AE008889D7A}" dt="2024-09-25T14:28:02.840" v="92"/>
          <ac:spMkLst>
            <pc:docMk/>
            <pc:sldMk cId="115223249" sldId="289"/>
            <ac:spMk id="5" creationId="{AC5C1CD0-00ED-33EE-EAF4-51C69F9619EB}"/>
          </ac:spMkLst>
        </pc:spChg>
        <pc:spChg chg="del">
          <ac:chgData name="Wadekar, Rutwik V (PHS)" userId="S::k1637252@students.katyisd.org::2a5e2d9c-4b8f-4908-b5d9-5af98d353005" providerId="AD" clId="Web-{5A317525-EF11-6650-A5F8-8AE008889D7A}" dt="2024-09-25T14:22:53.559" v="48"/>
          <ac:spMkLst>
            <pc:docMk/>
            <pc:sldMk cId="115223249" sldId="289"/>
            <ac:spMk id="7" creationId="{337490F3-58E3-9500-45AA-1096AB108069}"/>
          </ac:spMkLst>
        </pc:spChg>
        <pc:spChg chg="mod">
          <ac:chgData name="Wadekar, Rutwik V (PHS)" userId="S::k1637252@students.katyisd.org::2a5e2d9c-4b8f-4908-b5d9-5af98d353005" providerId="AD" clId="Web-{5A317525-EF11-6650-A5F8-8AE008889D7A}" dt="2024-09-25T14:22:02.903" v="42" actId="20577"/>
          <ac:spMkLst>
            <pc:docMk/>
            <pc:sldMk cId="115223249" sldId="289"/>
            <ac:spMk id="8" creationId="{6EBCFBA2-323D-430C-5442-1570E57B087E}"/>
          </ac:spMkLst>
        </pc:spChg>
        <pc:spChg chg="mod">
          <ac:chgData name="Wadekar, Rutwik V (PHS)" userId="S::k1637252@students.katyisd.org::2a5e2d9c-4b8f-4908-b5d9-5af98d353005" providerId="AD" clId="Web-{5A317525-EF11-6650-A5F8-8AE008889D7A}" dt="2024-09-25T14:23:23.903" v="63"/>
          <ac:spMkLst>
            <pc:docMk/>
            <pc:sldMk cId="115223249" sldId="289"/>
            <ac:spMk id="10" creationId="{6ABF4EF2-1DEC-3D78-B968-2FD4531C297B}"/>
          </ac:spMkLst>
        </pc:spChg>
        <pc:spChg chg="del">
          <ac:chgData name="Wadekar, Rutwik V (PHS)" userId="S::k1637252@students.katyisd.org::2a5e2d9c-4b8f-4908-b5d9-5af98d353005" providerId="AD" clId="Web-{5A317525-EF11-6650-A5F8-8AE008889D7A}" dt="2024-09-25T14:22:59.059" v="52"/>
          <ac:spMkLst>
            <pc:docMk/>
            <pc:sldMk cId="115223249" sldId="289"/>
            <ac:spMk id="11" creationId="{3D992903-F07C-280C-5ED1-4B9895C04C73}"/>
          </ac:spMkLst>
        </pc:spChg>
        <pc:spChg chg="del">
          <ac:chgData name="Wadekar, Rutwik V (PHS)" userId="S::k1637252@students.katyisd.org::2a5e2d9c-4b8f-4908-b5d9-5af98d353005" providerId="AD" clId="Web-{5A317525-EF11-6650-A5F8-8AE008889D7A}" dt="2024-09-25T14:22:55.934" v="50"/>
          <ac:spMkLst>
            <pc:docMk/>
            <pc:sldMk cId="115223249" sldId="289"/>
            <ac:spMk id="12" creationId="{0016C6EA-E7C5-7240-DA24-3A195A5FC2C2}"/>
          </ac:spMkLst>
        </pc:spChg>
        <pc:spChg chg="add mod">
          <ac:chgData name="Wadekar, Rutwik V (PHS)" userId="S::k1637252@students.katyisd.org::2a5e2d9c-4b8f-4908-b5d9-5af98d353005" providerId="AD" clId="Web-{5A317525-EF11-6650-A5F8-8AE008889D7A}" dt="2024-09-25T14:28:21.293" v="96" actId="1076"/>
          <ac:spMkLst>
            <pc:docMk/>
            <pc:sldMk cId="115223249" sldId="289"/>
            <ac:spMk id="15" creationId="{9E4C6963-CA8D-920A-FE53-FFF20CE9CF43}"/>
          </ac:spMkLst>
        </pc:spChg>
        <pc:picChg chg="del">
          <ac:chgData name="Wadekar, Rutwik V (PHS)" userId="S::k1637252@students.katyisd.org::2a5e2d9c-4b8f-4908-b5d9-5af98d353005" providerId="AD" clId="Web-{5A317525-EF11-6650-A5F8-8AE008889D7A}" dt="2024-09-25T14:22:55.934" v="49"/>
          <ac:picMkLst>
            <pc:docMk/>
            <pc:sldMk cId="115223249" sldId="289"/>
            <ac:picMk id="3" creationId="{A62C7FA1-B0D5-49CC-D366-5941F584DC28}"/>
          </ac:picMkLst>
        </pc:picChg>
        <pc:picChg chg="del">
          <ac:chgData name="Wadekar, Rutwik V (PHS)" userId="S::k1637252@students.katyisd.org::2a5e2d9c-4b8f-4908-b5d9-5af98d353005" providerId="AD" clId="Web-{5A317525-EF11-6650-A5F8-8AE008889D7A}" dt="2024-09-25T14:22:53.559" v="47"/>
          <ac:picMkLst>
            <pc:docMk/>
            <pc:sldMk cId="115223249" sldId="289"/>
            <ac:picMk id="13" creationId="{36CE2ED0-6FD4-7C7F-A255-4F1636CEAA99}"/>
          </ac:picMkLst>
        </pc:picChg>
        <pc:picChg chg="mod">
          <ac:chgData name="Wadekar, Rutwik V (PHS)" userId="S::k1637252@students.katyisd.org::2a5e2d9c-4b8f-4908-b5d9-5af98d353005" providerId="AD" clId="Web-{5A317525-EF11-6650-A5F8-8AE008889D7A}" dt="2024-09-25T14:22:48.184" v="46"/>
          <ac:picMkLst>
            <pc:docMk/>
            <pc:sldMk cId="115223249" sldId="289"/>
            <ac:picMk id="1026" creationId="{6F8DB11D-5689-5086-9D6B-5F2ACE51F219}"/>
          </ac:picMkLst>
        </pc:picChg>
        <pc:picChg chg="del">
          <ac:chgData name="Wadekar, Rutwik V (PHS)" userId="S::k1637252@students.katyisd.org::2a5e2d9c-4b8f-4908-b5d9-5af98d353005" providerId="AD" clId="Web-{5A317525-EF11-6650-A5F8-8AE008889D7A}" dt="2024-09-25T14:23:07.981" v="53"/>
          <ac:picMkLst>
            <pc:docMk/>
            <pc:sldMk cId="115223249" sldId="289"/>
            <ac:picMk id="1028" creationId="{45408F00-2546-D572-5CF5-CB307446A8E2}"/>
          </ac:picMkLst>
        </pc:picChg>
        <pc:picChg chg="del">
          <ac:chgData name="Wadekar, Rutwik V (PHS)" userId="S::k1637252@students.katyisd.org::2a5e2d9c-4b8f-4908-b5d9-5af98d353005" providerId="AD" clId="Web-{5A317525-EF11-6650-A5F8-8AE008889D7A}" dt="2024-09-25T14:22:59.059" v="51"/>
          <ac:picMkLst>
            <pc:docMk/>
            <pc:sldMk cId="115223249" sldId="289"/>
            <ac:picMk id="1030" creationId="{C904719B-AEAB-0C3B-8116-A268AAEEEDA3}"/>
          </ac:picMkLst>
        </pc:picChg>
      </pc:sldChg>
    </pc:docChg>
  </pc:docChgLst>
  <pc:docChgLst>
    <pc:chgData name="Wadekar, Rutwik V (PHS)" userId="S::k1637252@students.katyisd.org::2a5e2d9c-4b8f-4908-b5d9-5af98d353005" providerId="AD" clId="Web-{8A238CFD-3F37-F69B-A65F-5B21A8D01D5E}"/>
    <pc:docChg chg="addSld modSld sldOrd">
      <pc:chgData name="Wadekar, Rutwik V (PHS)" userId="S::k1637252@students.katyisd.org::2a5e2d9c-4b8f-4908-b5d9-5af98d353005" providerId="AD" clId="Web-{8A238CFD-3F37-F69B-A65F-5B21A8D01D5E}" dt="2024-09-30T17:40:28.430" v="240" actId="20577"/>
      <pc:docMkLst>
        <pc:docMk/>
      </pc:docMkLst>
      <pc:sldChg chg="addSp modSp">
        <pc:chgData name="Wadekar, Rutwik V (PHS)" userId="S::k1637252@students.katyisd.org::2a5e2d9c-4b8f-4908-b5d9-5af98d353005" providerId="AD" clId="Web-{8A238CFD-3F37-F69B-A65F-5B21A8D01D5E}" dt="2024-09-30T17:33:22.229" v="61" actId="1076"/>
        <pc:sldMkLst>
          <pc:docMk/>
          <pc:sldMk cId="2075752263" sldId="300"/>
        </pc:sldMkLst>
        <pc:spChg chg="mod">
          <ac:chgData name="Wadekar, Rutwik V (PHS)" userId="S::k1637252@students.katyisd.org::2a5e2d9c-4b8f-4908-b5d9-5af98d353005" providerId="AD" clId="Web-{8A238CFD-3F37-F69B-A65F-5B21A8D01D5E}" dt="2024-09-30T17:28:17.152" v="9" actId="14100"/>
          <ac:spMkLst>
            <pc:docMk/>
            <pc:sldMk cId="2075752263" sldId="300"/>
            <ac:spMk id="2" creationId="{5E954CE6-B2C3-F52D-5E8D-1FB2A52E1B43}"/>
          </ac:spMkLst>
        </pc:spChg>
        <pc:spChg chg="add mod">
          <ac:chgData name="Wadekar, Rutwik V (PHS)" userId="S::k1637252@students.katyisd.org::2a5e2d9c-4b8f-4908-b5d9-5af98d353005" providerId="AD" clId="Web-{8A238CFD-3F37-F69B-A65F-5B21A8D01D5E}" dt="2024-09-30T17:31:59.838" v="48" actId="1076"/>
          <ac:spMkLst>
            <pc:docMk/>
            <pc:sldMk cId="2075752263" sldId="300"/>
            <ac:spMk id="10" creationId="{E16C40D9-19D8-9A02-C179-7580077C168D}"/>
          </ac:spMkLst>
        </pc:spChg>
        <pc:spChg chg="add mod">
          <ac:chgData name="Wadekar, Rutwik V (PHS)" userId="S::k1637252@students.katyisd.org::2a5e2d9c-4b8f-4908-b5d9-5af98d353005" providerId="AD" clId="Web-{8A238CFD-3F37-F69B-A65F-5B21A8D01D5E}" dt="2024-09-30T17:33:22.229" v="61" actId="1076"/>
          <ac:spMkLst>
            <pc:docMk/>
            <pc:sldMk cId="2075752263" sldId="300"/>
            <ac:spMk id="12" creationId="{F05CCAB2-1E94-C27D-2282-86914D957098}"/>
          </ac:spMkLst>
        </pc:spChg>
        <pc:picChg chg="add mod">
          <ac:chgData name="Wadekar, Rutwik V (PHS)" userId="S::k1637252@students.katyisd.org::2a5e2d9c-4b8f-4908-b5d9-5af98d353005" providerId="AD" clId="Web-{8A238CFD-3F37-F69B-A65F-5B21A8D01D5E}" dt="2024-09-30T17:28:21.558" v="10" actId="1076"/>
          <ac:picMkLst>
            <pc:docMk/>
            <pc:sldMk cId="2075752263" sldId="300"/>
            <ac:picMk id="4" creationId="{06B6D1E1-F0EB-D191-4B48-EAEF83F01629}"/>
          </ac:picMkLst>
        </pc:picChg>
        <pc:picChg chg="add mod">
          <ac:chgData name="Wadekar, Rutwik V (PHS)" userId="S::k1637252@students.katyisd.org::2a5e2d9c-4b8f-4908-b5d9-5af98d353005" providerId="AD" clId="Web-{8A238CFD-3F37-F69B-A65F-5B21A8D01D5E}" dt="2024-09-30T17:28:59.058" v="16" actId="1076"/>
          <ac:picMkLst>
            <pc:docMk/>
            <pc:sldMk cId="2075752263" sldId="300"/>
            <ac:picMk id="5" creationId="{195D9078-26C0-3B76-167E-36B076C0139D}"/>
          </ac:picMkLst>
        </pc:picChg>
        <pc:picChg chg="add mod">
          <ac:chgData name="Wadekar, Rutwik V (PHS)" userId="S::k1637252@students.katyisd.org::2a5e2d9c-4b8f-4908-b5d9-5af98d353005" providerId="AD" clId="Web-{8A238CFD-3F37-F69B-A65F-5B21A8D01D5E}" dt="2024-09-30T17:30:00.870" v="21" actId="1076"/>
          <ac:picMkLst>
            <pc:docMk/>
            <pc:sldMk cId="2075752263" sldId="300"/>
            <ac:picMk id="6" creationId="{EB0945E8-29EA-E051-A6D7-33808CF6FCFA}"/>
          </ac:picMkLst>
        </pc:picChg>
        <pc:picChg chg="add mod">
          <ac:chgData name="Wadekar, Rutwik V (PHS)" userId="S::k1637252@students.katyisd.org::2a5e2d9c-4b8f-4908-b5d9-5af98d353005" providerId="AD" clId="Web-{8A238CFD-3F37-F69B-A65F-5B21A8D01D5E}" dt="2024-09-30T17:30:29.510" v="28" actId="1076"/>
          <ac:picMkLst>
            <pc:docMk/>
            <pc:sldMk cId="2075752263" sldId="300"/>
            <ac:picMk id="7" creationId="{04F72BB2-AAC2-08C3-4E8A-2D2BA052A68B}"/>
          </ac:picMkLst>
        </pc:picChg>
        <pc:picChg chg="add mod">
          <ac:chgData name="Wadekar, Rutwik V (PHS)" userId="S::k1637252@students.katyisd.org::2a5e2d9c-4b8f-4908-b5d9-5af98d353005" providerId="AD" clId="Web-{8A238CFD-3F37-F69B-A65F-5B21A8D01D5E}" dt="2024-09-30T17:31:06.932" v="36" actId="1076"/>
          <ac:picMkLst>
            <pc:docMk/>
            <pc:sldMk cId="2075752263" sldId="300"/>
            <ac:picMk id="8" creationId="{2EE5C541-1630-A711-9355-0597705F2AB2}"/>
          </ac:picMkLst>
        </pc:picChg>
        <pc:picChg chg="add mod">
          <ac:chgData name="Wadekar, Rutwik V (PHS)" userId="S::k1637252@students.katyisd.org::2a5e2d9c-4b8f-4908-b5d9-5af98d353005" providerId="AD" clId="Web-{8A238CFD-3F37-F69B-A65F-5B21A8D01D5E}" dt="2024-09-30T17:31:34.667" v="41" actId="14100"/>
          <ac:picMkLst>
            <pc:docMk/>
            <pc:sldMk cId="2075752263" sldId="300"/>
            <ac:picMk id="9" creationId="{92807F90-51DF-5F26-50D2-FC53543DB137}"/>
          </ac:picMkLst>
        </pc:picChg>
        <pc:picChg chg="add mod">
          <ac:chgData name="Wadekar, Rutwik V (PHS)" userId="S::k1637252@students.katyisd.org::2a5e2d9c-4b8f-4908-b5d9-5af98d353005" providerId="AD" clId="Web-{8A238CFD-3F37-F69B-A65F-5B21A8D01D5E}" dt="2024-09-30T17:32:56.557" v="53" actId="14100"/>
          <ac:picMkLst>
            <pc:docMk/>
            <pc:sldMk cId="2075752263" sldId="300"/>
            <ac:picMk id="11" creationId="{E258C85A-E5B1-9914-4623-85402D7123B7}"/>
          </ac:picMkLst>
        </pc:picChg>
      </pc:sldChg>
      <pc:sldChg chg="addSp modSp add replId">
        <pc:chgData name="Wadekar, Rutwik V (PHS)" userId="S::k1637252@students.katyisd.org::2a5e2d9c-4b8f-4908-b5d9-5af98d353005" providerId="AD" clId="Web-{8A238CFD-3F37-F69B-A65F-5B21A8D01D5E}" dt="2024-09-30T17:37:20.243" v="132" actId="20577"/>
        <pc:sldMkLst>
          <pc:docMk/>
          <pc:sldMk cId="480052887" sldId="301"/>
        </pc:sldMkLst>
        <pc:spChg chg="add mod">
          <ac:chgData name="Wadekar, Rutwik V (PHS)" userId="S::k1637252@students.katyisd.org::2a5e2d9c-4b8f-4908-b5d9-5af98d353005" providerId="AD" clId="Web-{8A238CFD-3F37-F69B-A65F-5B21A8D01D5E}" dt="2024-09-30T17:34:01.853" v="65"/>
          <ac:spMkLst>
            <pc:docMk/>
            <pc:sldMk cId="480052887" sldId="301"/>
            <ac:spMk id="3" creationId="{950786E9-8A4E-A95C-3B60-ADA2BF124AF3}"/>
          </ac:spMkLst>
        </pc:spChg>
        <pc:spChg chg="add mod">
          <ac:chgData name="Wadekar, Rutwik V (PHS)" userId="S::k1637252@students.katyisd.org::2a5e2d9c-4b8f-4908-b5d9-5af98d353005" providerId="AD" clId="Web-{8A238CFD-3F37-F69B-A65F-5B21A8D01D5E}" dt="2024-09-30T17:37:20.243" v="132" actId="20577"/>
          <ac:spMkLst>
            <pc:docMk/>
            <pc:sldMk cId="480052887" sldId="301"/>
            <ac:spMk id="14" creationId="{6F63C983-D726-8843-6BD1-7E477CC20727}"/>
          </ac:spMkLst>
        </pc:spChg>
        <pc:spChg chg="add mod">
          <ac:chgData name="Wadekar, Rutwik V (PHS)" userId="S::k1637252@students.katyisd.org::2a5e2d9c-4b8f-4908-b5d9-5af98d353005" providerId="AD" clId="Web-{8A238CFD-3F37-F69B-A65F-5B21A8D01D5E}" dt="2024-09-30T17:35:50.666" v="96" actId="1076"/>
          <ac:spMkLst>
            <pc:docMk/>
            <pc:sldMk cId="480052887" sldId="301"/>
            <ac:spMk id="16" creationId="{B63C2757-744F-5A2E-7737-30EEBA89E942}"/>
          </ac:spMkLst>
        </pc:spChg>
        <pc:spChg chg="add mod">
          <ac:chgData name="Wadekar, Rutwik V (PHS)" userId="S::k1637252@students.katyisd.org::2a5e2d9c-4b8f-4908-b5d9-5af98d353005" providerId="AD" clId="Web-{8A238CFD-3F37-F69B-A65F-5B21A8D01D5E}" dt="2024-09-30T17:36:22.853" v="118" actId="20577"/>
          <ac:spMkLst>
            <pc:docMk/>
            <pc:sldMk cId="480052887" sldId="301"/>
            <ac:spMk id="17" creationId="{598F4BB1-CF11-99F1-678A-0BAB900E1A40}"/>
          </ac:spMkLst>
        </pc:spChg>
        <pc:picChg chg="add mod">
          <ac:chgData name="Wadekar, Rutwik V (PHS)" userId="S::k1637252@students.katyisd.org::2a5e2d9c-4b8f-4908-b5d9-5af98d353005" providerId="AD" clId="Web-{8A238CFD-3F37-F69B-A65F-5B21A8D01D5E}" dt="2024-09-30T17:34:20.994" v="69" actId="1076"/>
          <ac:picMkLst>
            <pc:docMk/>
            <pc:sldMk cId="480052887" sldId="301"/>
            <ac:picMk id="13" creationId="{CBC0A247-5066-13A7-2D55-8AE5F20B8153}"/>
          </ac:picMkLst>
        </pc:picChg>
        <pc:picChg chg="add mod">
          <ac:chgData name="Wadekar, Rutwik V (PHS)" userId="S::k1637252@students.katyisd.org::2a5e2d9c-4b8f-4908-b5d9-5af98d353005" providerId="AD" clId="Web-{8A238CFD-3F37-F69B-A65F-5B21A8D01D5E}" dt="2024-09-30T17:35:24.806" v="83" actId="1076"/>
          <ac:picMkLst>
            <pc:docMk/>
            <pc:sldMk cId="480052887" sldId="301"/>
            <ac:picMk id="15" creationId="{A4D982B3-03B6-8863-6A71-4AE38287985A}"/>
          </ac:picMkLst>
        </pc:picChg>
        <pc:picChg chg="add mod">
          <ac:chgData name="Wadekar, Rutwik V (PHS)" userId="S::k1637252@students.katyisd.org::2a5e2d9c-4b8f-4908-b5d9-5af98d353005" providerId="AD" clId="Web-{8A238CFD-3F37-F69B-A65F-5B21A8D01D5E}" dt="2024-09-30T17:36:49.509" v="123" actId="1076"/>
          <ac:picMkLst>
            <pc:docMk/>
            <pc:sldMk cId="480052887" sldId="301"/>
            <ac:picMk id="18" creationId="{B98AB020-20B5-60FC-7CE3-EE1CB8207542}"/>
          </ac:picMkLst>
        </pc:picChg>
      </pc:sldChg>
      <pc:sldChg chg="modSp add replId">
        <pc:chgData name="Wadekar, Rutwik V (PHS)" userId="S::k1637252@students.katyisd.org::2a5e2d9c-4b8f-4908-b5d9-5af98d353005" providerId="AD" clId="Web-{8A238CFD-3F37-F69B-A65F-5B21A8D01D5E}" dt="2024-09-30T17:37:47.603" v="164" actId="1076"/>
        <pc:sldMkLst>
          <pc:docMk/>
          <pc:sldMk cId="3673121211" sldId="302"/>
        </pc:sldMkLst>
        <pc:spChg chg="mod">
          <ac:chgData name="Wadekar, Rutwik V (PHS)" userId="S::k1637252@students.katyisd.org::2a5e2d9c-4b8f-4908-b5d9-5af98d353005" providerId="AD" clId="Web-{8A238CFD-3F37-F69B-A65F-5B21A8D01D5E}" dt="2024-09-30T17:37:25.025" v="134" actId="20577"/>
          <ac:spMkLst>
            <pc:docMk/>
            <pc:sldMk cId="3673121211" sldId="302"/>
            <ac:spMk id="14" creationId="{6F63C983-D726-8843-6BD1-7E477CC20727}"/>
          </ac:spMkLst>
        </pc:spChg>
        <pc:spChg chg="mod">
          <ac:chgData name="Wadekar, Rutwik V (PHS)" userId="S::k1637252@students.katyisd.org::2a5e2d9c-4b8f-4908-b5d9-5af98d353005" providerId="AD" clId="Web-{8A238CFD-3F37-F69B-A65F-5B21A8D01D5E}" dt="2024-09-30T17:37:47.603" v="164" actId="1076"/>
          <ac:spMkLst>
            <pc:docMk/>
            <pc:sldMk cId="3673121211" sldId="302"/>
            <ac:spMk id="17" creationId="{598F4BB1-CF11-99F1-678A-0BAB900E1A40}"/>
          </ac:spMkLst>
        </pc:spChg>
      </pc:sldChg>
      <pc:sldChg chg="addSp modSp add ord replId">
        <pc:chgData name="Wadekar, Rutwik V (PHS)" userId="S::k1637252@students.katyisd.org::2a5e2d9c-4b8f-4908-b5d9-5af98d353005" providerId="AD" clId="Web-{8A238CFD-3F37-F69B-A65F-5B21A8D01D5E}" dt="2024-09-30T17:39:22.899" v="229" actId="20577"/>
        <pc:sldMkLst>
          <pc:docMk/>
          <pc:sldMk cId="2221058095" sldId="303"/>
        </pc:sldMkLst>
        <pc:spChg chg="add mod">
          <ac:chgData name="Wadekar, Rutwik V (PHS)" userId="S::k1637252@students.katyisd.org::2a5e2d9c-4b8f-4908-b5d9-5af98d353005" providerId="AD" clId="Web-{8A238CFD-3F37-F69B-A65F-5B21A8D01D5E}" dt="2024-09-30T17:39:22.899" v="229" actId="20577"/>
          <ac:spMkLst>
            <pc:docMk/>
            <pc:sldMk cId="2221058095" sldId="303"/>
            <ac:spMk id="3" creationId="{47836421-C64A-0719-24DA-61668B7B375B}"/>
          </ac:spMkLst>
        </pc:spChg>
      </pc:sldChg>
      <pc:sldChg chg="modSp add ord replId">
        <pc:chgData name="Wadekar, Rutwik V (PHS)" userId="S::k1637252@students.katyisd.org::2a5e2d9c-4b8f-4908-b5d9-5af98d353005" providerId="AD" clId="Web-{8A238CFD-3F37-F69B-A65F-5B21A8D01D5E}" dt="2024-09-30T17:40:28.430" v="240" actId="20577"/>
        <pc:sldMkLst>
          <pc:docMk/>
          <pc:sldMk cId="1267973199" sldId="304"/>
        </pc:sldMkLst>
        <pc:spChg chg="mod">
          <ac:chgData name="Wadekar, Rutwik V (PHS)" userId="S::k1637252@students.katyisd.org::2a5e2d9c-4b8f-4908-b5d9-5af98d353005" providerId="AD" clId="Web-{8A238CFD-3F37-F69B-A65F-5B21A8D01D5E}" dt="2024-09-30T17:40:19.212" v="236" actId="20577"/>
          <ac:spMkLst>
            <pc:docMk/>
            <pc:sldMk cId="1267973199" sldId="304"/>
            <ac:spMk id="14" creationId="{6F63C983-D726-8843-6BD1-7E477CC20727}"/>
          </ac:spMkLst>
        </pc:spChg>
        <pc:spChg chg="mod">
          <ac:chgData name="Wadekar, Rutwik V (PHS)" userId="S::k1637252@students.katyisd.org::2a5e2d9c-4b8f-4908-b5d9-5af98d353005" providerId="AD" clId="Web-{8A238CFD-3F37-F69B-A65F-5B21A8D01D5E}" dt="2024-09-30T17:40:24.368" v="238" actId="20577"/>
          <ac:spMkLst>
            <pc:docMk/>
            <pc:sldMk cId="1267973199" sldId="304"/>
            <ac:spMk id="16" creationId="{B63C2757-744F-5A2E-7737-30EEBA89E942}"/>
          </ac:spMkLst>
        </pc:spChg>
        <pc:spChg chg="mod">
          <ac:chgData name="Wadekar, Rutwik V (PHS)" userId="S::k1637252@students.katyisd.org::2a5e2d9c-4b8f-4908-b5d9-5af98d353005" providerId="AD" clId="Web-{8A238CFD-3F37-F69B-A65F-5B21A8D01D5E}" dt="2024-09-30T17:40:28.430" v="240" actId="20577"/>
          <ac:spMkLst>
            <pc:docMk/>
            <pc:sldMk cId="1267973199" sldId="304"/>
            <ac:spMk id="17" creationId="{598F4BB1-CF11-99F1-678A-0BAB900E1A40}"/>
          </ac:spMkLst>
        </pc:spChg>
        <pc:picChg chg="mod">
          <ac:chgData name="Wadekar, Rutwik V (PHS)" userId="S::k1637252@students.katyisd.org::2a5e2d9c-4b8f-4908-b5d9-5af98d353005" providerId="AD" clId="Web-{8A238CFD-3F37-F69B-A65F-5B21A8D01D5E}" dt="2024-09-30T17:40:15.196" v="235"/>
          <ac:picMkLst>
            <pc:docMk/>
            <pc:sldMk cId="1267973199" sldId="304"/>
            <ac:picMk id="13" creationId="{CBC0A247-5066-13A7-2D55-8AE5F20B8153}"/>
          </ac:picMkLst>
        </pc:picChg>
        <pc:picChg chg="mod">
          <ac:chgData name="Wadekar, Rutwik V (PHS)" userId="S::k1637252@students.katyisd.org::2a5e2d9c-4b8f-4908-b5d9-5af98d353005" providerId="AD" clId="Web-{8A238CFD-3F37-F69B-A65F-5B21A8D01D5E}" dt="2024-09-30T17:39:58.696" v="233"/>
          <ac:picMkLst>
            <pc:docMk/>
            <pc:sldMk cId="1267973199" sldId="304"/>
            <ac:picMk id="18" creationId="{B98AB020-20B5-60FC-7CE3-EE1CB8207542}"/>
          </ac:picMkLst>
        </pc:picChg>
      </pc:sldChg>
    </pc:docChg>
  </pc:docChgLst>
  <pc:docChgLst>
    <pc:chgData name="Wadekar, Rutwik V (PHS)" userId="S::k1637252@students.katyisd.org::2a5e2d9c-4b8f-4908-b5d9-5af98d353005" providerId="AD" clId="Web-{B843C856-0469-A386-24CE-21DF0A4D53F0}"/>
    <pc:docChg chg="addSld delSld modSld sldOrd">
      <pc:chgData name="Wadekar, Rutwik V (PHS)" userId="S::k1637252@students.katyisd.org::2a5e2d9c-4b8f-4908-b5d9-5af98d353005" providerId="AD" clId="Web-{B843C856-0469-A386-24CE-21DF0A4D53F0}" dt="2024-08-27T18:34:12.966" v="388" actId="20577"/>
      <pc:docMkLst>
        <pc:docMk/>
      </pc:docMkLst>
      <pc:sldChg chg="addSp delSp modSp add replId">
        <pc:chgData name="Wadekar, Rutwik V (PHS)" userId="S::k1637252@students.katyisd.org::2a5e2d9c-4b8f-4908-b5d9-5af98d353005" providerId="AD" clId="Web-{B843C856-0469-A386-24CE-21DF0A4D53F0}" dt="2024-08-27T18:09:40.226" v="112" actId="20577"/>
        <pc:sldMkLst>
          <pc:docMk/>
          <pc:sldMk cId="267101485" sldId="270"/>
        </pc:sldMkLst>
        <pc:spChg chg="mod">
          <ac:chgData name="Wadekar, Rutwik V (PHS)" userId="S::k1637252@students.katyisd.org::2a5e2d9c-4b8f-4908-b5d9-5af98d353005" providerId="AD" clId="Web-{B843C856-0469-A386-24CE-21DF0A4D53F0}" dt="2024-08-27T18:06:49.360" v="17" actId="20577"/>
          <ac:spMkLst>
            <pc:docMk/>
            <pc:sldMk cId="267101485" sldId="270"/>
            <ac:spMk id="4" creationId="{0051BD93-56E6-550D-4256-1BF1C7A05AC9}"/>
          </ac:spMkLst>
        </pc:spChg>
        <pc:spChg chg="add mod">
          <ac:chgData name="Wadekar, Rutwik V (PHS)" userId="S::k1637252@students.katyisd.org::2a5e2d9c-4b8f-4908-b5d9-5af98d353005" providerId="AD" clId="Web-{B843C856-0469-A386-24CE-21DF0A4D53F0}" dt="2024-08-27T18:09:40.226" v="112" actId="20577"/>
          <ac:spMkLst>
            <pc:docMk/>
            <pc:sldMk cId="267101485" sldId="270"/>
            <ac:spMk id="5" creationId="{94130CE7-704D-C713-17B0-AE54320C5A25}"/>
          </ac:spMkLst>
        </pc:spChg>
        <pc:spChg chg="mod">
          <ac:chgData name="Wadekar, Rutwik V (PHS)" userId="S::k1637252@students.katyisd.org::2a5e2d9c-4b8f-4908-b5d9-5af98d353005" providerId="AD" clId="Web-{B843C856-0469-A386-24CE-21DF0A4D53F0}" dt="2024-08-27T18:08:04.566" v="55" actId="20577"/>
          <ac:spMkLst>
            <pc:docMk/>
            <pc:sldMk cId="267101485" sldId="270"/>
            <ac:spMk id="8" creationId="{6EBCFBA2-323D-430C-5442-1570E57B087E}"/>
          </ac:spMkLst>
        </pc:spChg>
        <pc:graphicFrameChg chg="del">
          <ac:chgData name="Wadekar, Rutwik V (PHS)" userId="S::k1637252@students.katyisd.org::2a5e2d9c-4b8f-4908-b5d9-5af98d353005" providerId="AD" clId="Web-{B843C856-0469-A386-24CE-21DF0A4D53F0}" dt="2024-08-27T18:06:53.266" v="18"/>
          <ac:graphicFrameMkLst>
            <pc:docMk/>
            <pc:sldMk cId="267101485" sldId="270"/>
            <ac:graphicFrameMk id="3" creationId="{18808B3A-B73C-A4A3-E334-AD1B75927A38}"/>
          </ac:graphicFrameMkLst>
        </pc:graphicFrameChg>
      </pc:sldChg>
      <pc:sldChg chg="addSp delSp modSp add replId">
        <pc:chgData name="Wadekar, Rutwik V (PHS)" userId="S::k1637252@students.katyisd.org::2a5e2d9c-4b8f-4908-b5d9-5af98d353005" providerId="AD" clId="Web-{B843C856-0469-A386-24CE-21DF0A4D53F0}" dt="2024-08-27T18:11:57.652" v="152" actId="1076"/>
        <pc:sldMkLst>
          <pc:docMk/>
          <pc:sldMk cId="4098177178" sldId="271"/>
        </pc:sldMkLst>
        <pc:spChg chg="mod">
          <ac:chgData name="Wadekar, Rutwik V (PHS)" userId="S::k1637252@students.katyisd.org::2a5e2d9c-4b8f-4908-b5d9-5af98d353005" providerId="AD" clId="Web-{B843C856-0469-A386-24CE-21DF0A4D53F0}" dt="2024-08-27T18:09:52.367" v="118" actId="20577"/>
          <ac:spMkLst>
            <pc:docMk/>
            <pc:sldMk cId="4098177178" sldId="271"/>
            <ac:spMk id="4" creationId="{0051BD93-56E6-550D-4256-1BF1C7A05AC9}"/>
          </ac:spMkLst>
        </pc:spChg>
        <pc:spChg chg="del">
          <ac:chgData name="Wadekar, Rutwik V (PHS)" userId="S::k1637252@students.katyisd.org::2a5e2d9c-4b8f-4908-b5d9-5af98d353005" providerId="AD" clId="Web-{B843C856-0469-A386-24CE-21DF0A4D53F0}" dt="2024-08-27T18:09:46.601" v="114"/>
          <ac:spMkLst>
            <pc:docMk/>
            <pc:sldMk cId="4098177178" sldId="271"/>
            <ac:spMk id="5" creationId="{94130CE7-704D-C713-17B0-AE54320C5A25}"/>
          </ac:spMkLst>
        </pc:spChg>
        <pc:spChg chg="add mod">
          <ac:chgData name="Wadekar, Rutwik V (PHS)" userId="S::k1637252@students.katyisd.org::2a5e2d9c-4b8f-4908-b5d9-5af98d353005" providerId="AD" clId="Web-{B843C856-0469-A386-24CE-21DF0A4D53F0}" dt="2024-08-27T18:11:57.652" v="152" actId="1076"/>
          <ac:spMkLst>
            <pc:docMk/>
            <pc:sldMk cId="4098177178" sldId="271"/>
            <ac:spMk id="6" creationId="{966D51F4-E668-3073-96F3-755863796C8F}"/>
          </ac:spMkLst>
        </pc:spChg>
        <pc:spChg chg="add">
          <ac:chgData name="Wadekar, Rutwik V (PHS)" userId="S::k1637252@students.katyisd.org::2a5e2d9c-4b8f-4908-b5d9-5af98d353005" providerId="AD" clId="Web-{B843C856-0469-A386-24CE-21DF0A4D53F0}" dt="2024-08-27T18:11:50.605" v="151"/>
          <ac:spMkLst>
            <pc:docMk/>
            <pc:sldMk cId="4098177178" sldId="271"/>
            <ac:spMk id="7" creationId="{4F43078E-B65C-7ECA-EB65-2011B5F5E583}"/>
          </ac:spMkLst>
        </pc:spChg>
        <pc:spChg chg="mod">
          <ac:chgData name="Wadekar, Rutwik V (PHS)" userId="S::k1637252@students.katyisd.org::2a5e2d9c-4b8f-4908-b5d9-5af98d353005" providerId="AD" clId="Web-{B843C856-0469-A386-24CE-21DF0A4D53F0}" dt="2024-08-27T18:10:06.211" v="138" actId="20577"/>
          <ac:spMkLst>
            <pc:docMk/>
            <pc:sldMk cId="4098177178" sldId="271"/>
            <ac:spMk id="8" creationId="{6EBCFBA2-323D-430C-5442-1570E57B087E}"/>
          </ac:spMkLst>
        </pc:spChg>
        <pc:spChg chg="del">
          <ac:chgData name="Wadekar, Rutwik V (PHS)" userId="S::k1637252@students.katyisd.org::2a5e2d9c-4b8f-4908-b5d9-5af98d353005" providerId="AD" clId="Web-{B843C856-0469-A386-24CE-21DF0A4D53F0}" dt="2024-08-27T18:10:06.992" v="139"/>
          <ac:spMkLst>
            <pc:docMk/>
            <pc:sldMk cId="4098177178" sldId="271"/>
            <ac:spMk id="15" creationId="{550F9074-E76A-1FB9-92E8-7021EBACA38E}"/>
          </ac:spMkLst>
        </pc:spChg>
      </pc:sldChg>
      <pc:sldChg chg="modSp add replId">
        <pc:chgData name="Wadekar, Rutwik V (PHS)" userId="S::k1637252@students.katyisd.org::2a5e2d9c-4b8f-4908-b5d9-5af98d353005" providerId="AD" clId="Web-{B843C856-0469-A386-24CE-21DF0A4D53F0}" dt="2024-08-27T18:12:06.106" v="154" actId="14100"/>
        <pc:sldMkLst>
          <pc:docMk/>
          <pc:sldMk cId="409073672" sldId="272"/>
        </pc:sldMkLst>
        <pc:spChg chg="mod">
          <ac:chgData name="Wadekar, Rutwik V (PHS)" userId="S::k1637252@students.katyisd.org::2a5e2d9c-4b8f-4908-b5d9-5af98d353005" providerId="AD" clId="Web-{B843C856-0469-A386-24CE-21DF0A4D53F0}" dt="2024-08-27T18:12:06.106" v="154" actId="14100"/>
          <ac:spMkLst>
            <pc:docMk/>
            <pc:sldMk cId="409073672" sldId="272"/>
            <ac:spMk id="7" creationId="{4F43078E-B65C-7ECA-EB65-2011B5F5E583}"/>
          </ac:spMkLst>
        </pc:spChg>
      </pc:sldChg>
      <pc:sldChg chg="modSp add replId">
        <pc:chgData name="Wadekar, Rutwik V (PHS)" userId="S::k1637252@students.katyisd.org::2a5e2d9c-4b8f-4908-b5d9-5af98d353005" providerId="AD" clId="Web-{B843C856-0469-A386-24CE-21DF0A4D53F0}" dt="2024-08-27T18:12:21.716" v="157" actId="14100"/>
        <pc:sldMkLst>
          <pc:docMk/>
          <pc:sldMk cId="1663083502" sldId="273"/>
        </pc:sldMkLst>
        <pc:spChg chg="mod">
          <ac:chgData name="Wadekar, Rutwik V (PHS)" userId="S::k1637252@students.katyisd.org::2a5e2d9c-4b8f-4908-b5d9-5af98d353005" providerId="AD" clId="Web-{B843C856-0469-A386-24CE-21DF0A4D53F0}" dt="2024-08-27T18:12:21.716" v="157" actId="14100"/>
          <ac:spMkLst>
            <pc:docMk/>
            <pc:sldMk cId="1663083502" sldId="273"/>
            <ac:spMk id="7" creationId="{4F43078E-B65C-7ECA-EB65-2011B5F5E583}"/>
          </ac:spMkLst>
        </pc:spChg>
      </pc:sldChg>
      <pc:sldChg chg="modSp add replId">
        <pc:chgData name="Wadekar, Rutwik V (PHS)" userId="S::k1637252@students.katyisd.org::2a5e2d9c-4b8f-4908-b5d9-5af98d353005" providerId="AD" clId="Web-{B843C856-0469-A386-24CE-21DF0A4D53F0}" dt="2024-08-27T18:12:38.123" v="166" actId="20577"/>
        <pc:sldMkLst>
          <pc:docMk/>
          <pc:sldMk cId="444996886" sldId="274"/>
        </pc:sldMkLst>
        <pc:spChg chg="mod">
          <ac:chgData name="Wadekar, Rutwik V (PHS)" userId="S::k1637252@students.katyisd.org::2a5e2d9c-4b8f-4908-b5d9-5af98d353005" providerId="AD" clId="Web-{B843C856-0469-A386-24CE-21DF0A4D53F0}" dt="2024-08-27T18:12:38.123" v="166" actId="20577"/>
          <ac:spMkLst>
            <pc:docMk/>
            <pc:sldMk cId="444996886" sldId="274"/>
            <ac:spMk id="6" creationId="{966D51F4-E668-3073-96F3-755863796C8F}"/>
          </ac:spMkLst>
        </pc:spChg>
        <pc:spChg chg="mod">
          <ac:chgData name="Wadekar, Rutwik V (PHS)" userId="S::k1637252@students.katyisd.org::2a5e2d9c-4b8f-4908-b5d9-5af98d353005" providerId="AD" clId="Web-{B843C856-0469-A386-24CE-21DF0A4D53F0}" dt="2024-08-27T18:12:30.108" v="159" actId="14100"/>
          <ac:spMkLst>
            <pc:docMk/>
            <pc:sldMk cId="444996886" sldId="274"/>
            <ac:spMk id="7" creationId="{4F43078E-B65C-7ECA-EB65-2011B5F5E583}"/>
          </ac:spMkLst>
        </pc:spChg>
      </pc:sldChg>
      <pc:sldChg chg="modSp add replId">
        <pc:chgData name="Wadekar, Rutwik V (PHS)" userId="S::k1637252@students.katyisd.org::2a5e2d9c-4b8f-4908-b5d9-5af98d353005" providerId="AD" clId="Web-{B843C856-0469-A386-24CE-21DF0A4D53F0}" dt="2024-08-27T18:12:47.389" v="168" actId="14100"/>
        <pc:sldMkLst>
          <pc:docMk/>
          <pc:sldMk cId="3075711131" sldId="275"/>
        </pc:sldMkLst>
        <pc:spChg chg="mod">
          <ac:chgData name="Wadekar, Rutwik V (PHS)" userId="S::k1637252@students.katyisd.org::2a5e2d9c-4b8f-4908-b5d9-5af98d353005" providerId="AD" clId="Web-{B843C856-0469-A386-24CE-21DF0A4D53F0}" dt="2024-08-27T18:12:47.389" v="168" actId="14100"/>
          <ac:spMkLst>
            <pc:docMk/>
            <pc:sldMk cId="3075711131" sldId="275"/>
            <ac:spMk id="7" creationId="{4F43078E-B65C-7ECA-EB65-2011B5F5E583}"/>
          </ac:spMkLst>
        </pc:spChg>
      </pc:sldChg>
      <pc:sldChg chg="modSp add replId">
        <pc:chgData name="Wadekar, Rutwik V (PHS)" userId="S::k1637252@students.katyisd.org::2a5e2d9c-4b8f-4908-b5d9-5af98d353005" providerId="AD" clId="Web-{B843C856-0469-A386-24CE-21DF0A4D53F0}" dt="2024-08-27T18:12:55.139" v="170" actId="14100"/>
        <pc:sldMkLst>
          <pc:docMk/>
          <pc:sldMk cId="193154786" sldId="276"/>
        </pc:sldMkLst>
        <pc:spChg chg="mod">
          <ac:chgData name="Wadekar, Rutwik V (PHS)" userId="S::k1637252@students.katyisd.org::2a5e2d9c-4b8f-4908-b5d9-5af98d353005" providerId="AD" clId="Web-{B843C856-0469-A386-24CE-21DF0A4D53F0}" dt="2024-08-27T18:12:55.139" v="170" actId="14100"/>
          <ac:spMkLst>
            <pc:docMk/>
            <pc:sldMk cId="193154786" sldId="276"/>
            <ac:spMk id="7" creationId="{4F43078E-B65C-7ECA-EB65-2011B5F5E583}"/>
          </ac:spMkLst>
        </pc:spChg>
      </pc:sldChg>
      <pc:sldChg chg="modSp add replId">
        <pc:chgData name="Wadekar, Rutwik V (PHS)" userId="S::k1637252@students.katyisd.org::2a5e2d9c-4b8f-4908-b5d9-5af98d353005" providerId="AD" clId="Web-{B843C856-0469-A386-24CE-21DF0A4D53F0}" dt="2024-08-27T18:13:03.405" v="172" actId="14100"/>
        <pc:sldMkLst>
          <pc:docMk/>
          <pc:sldMk cId="4199798918" sldId="277"/>
        </pc:sldMkLst>
        <pc:spChg chg="mod">
          <ac:chgData name="Wadekar, Rutwik V (PHS)" userId="S::k1637252@students.katyisd.org::2a5e2d9c-4b8f-4908-b5d9-5af98d353005" providerId="AD" clId="Web-{B843C856-0469-A386-24CE-21DF0A4D53F0}" dt="2024-08-27T18:13:03.405" v="172" actId="14100"/>
          <ac:spMkLst>
            <pc:docMk/>
            <pc:sldMk cId="4199798918" sldId="277"/>
            <ac:spMk id="7" creationId="{4F43078E-B65C-7ECA-EB65-2011B5F5E583}"/>
          </ac:spMkLst>
        </pc:spChg>
      </pc:sldChg>
      <pc:sldChg chg="modSp add replId">
        <pc:chgData name="Wadekar, Rutwik V (PHS)" userId="S::k1637252@students.katyisd.org::2a5e2d9c-4b8f-4908-b5d9-5af98d353005" providerId="AD" clId="Web-{B843C856-0469-A386-24CE-21DF0A4D53F0}" dt="2024-08-27T18:13:12.155" v="174" actId="14100"/>
        <pc:sldMkLst>
          <pc:docMk/>
          <pc:sldMk cId="2641654810" sldId="278"/>
        </pc:sldMkLst>
        <pc:spChg chg="mod">
          <ac:chgData name="Wadekar, Rutwik V (PHS)" userId="S::k1637252@students.katyisd.org::2a5e2d9c-4b8f-4908-b5d9-5af98d353005" providerId="AD" clId="Web-{B843C856-0469-A386-24CE-21DF0A4D53F0}" dt="2024-08-27T18:13:12.155" v="174" actId="14100"/>
          <ac:spMkLst>
            <pc:docMk/>
            <pc:sldMk cId="2641654810" sldId="278"/>
            <ac:spMk id="7" creationId="{4F43078E-B65C-7ECA-EB65-2011B5F5E583}"/>
          </ac:spMkLst>
        </pc:spChg>
      </pc:sldChg>
      <pc:sldChg chg="modSp add replId">
        <pc:chgData name="Wadekar, Rutwik V (PHS)" userId="S::k1637252@students.katyisd.org::2a5e2d9c-4b8f-4908-b5d9-5af98d353005" providerId="AD" clId="Web-{B843C856-0469-A386-24CE-21DF0A4D53F0}" dt="2024-08-27T18:13:20.734" v="176" actId="14100"/>
        <pc:sldMkLst>
          <pc:docMk/>
          <pc:sldMk cId="2372245659" sldId="279"/>
        </pc:sldMkLst>
        <pc:spChg chg="mod">
          <ac:chgData name="Wadekar, Rutwik V (PHS)" userId="S::k1637252@students.katyisd.org::2a5e2d9c-4b8f-4908-b5d9-5af98d353005" providerId="AD" clId="Web-{B843C856-0469-A386-24CE-21DF0A4D53F0}" dt="2024-08-27T18:13:20.734" v="176" actId="14100"/>
          <ac:spMkLst>
            <pc:docMk/>
            <pc:sldMk cId="2372245659" sldId="279"/>
            <ac:spMk id="7" creationId="{4F43078E-B65C-7ECA-EB65-2011B5F5E583}"/>
          </ac:spMkLst>
        </pc:spChg>
      </pc:sldChg>
      <pc:sldChg chg="addSp delSp modSp add replId">
        <pc:chgData name="Wadekar, Rutwik V (PHS)" userId="S::k1637252@students.katyisd.org::2a5e2d9c-4b8f-4908-b5d9-5af98d353005" providerId="AD" clId="Web-{B843C856-0469-A386-24CE-21DF0A4D53F0}" dt="2024-08-27T18:29:42.988" v="255" actId="20577"/>
        <pc:sldMkLst>
          <pc:docMk/>
          <pc:sldMk cId="680415365" sldId="280"/>
        </pc:sldMkLst>
        <pc:spChg chg="mod">
          <ac:chgData name="Wadekar, Rutwik V (PHS)" userId="S::k1637252@students.katyisd.org::2a5e2d9c-4b8f-4908-b5d9-5af98d353005" providerId="AD" clId="Web-{B843C856-0469-A386-24CE-21DF0A4D53F0}" dt="2024-08-27T18:13:35.390" v="188" actId="20577"/>
          <ac:spMkLst>
            <pc:docMk/>
            <pc:sldMk cId="680415365" sldId="280"/>
            <ac:spMk id="4" creationId="{0051BD93-56E6-550D-4256-1BF1C7A05AC9}"/>
          </ac:spMkLst>
        </pc:spChg>
        <pc:spChg chg="add mod">
          <ac:chgData name="Wadekar, Rutwik V (PHS)" userId="S::k1637252@students.katyisd.org::2a5e2d9c-4b8f-4908-b5d9-5af98d353005" providerId="AD" clId="Web-{B843C856-0469-A386-24CE-21DF0A4D53F0}" dt="2024-08-27T18:29:42.988" v="255" actId="20577"/>
          <ac:spMkLst>
            <pc:docMk/>
            <pc:sldMk cId="680415365" sldId="280"/>
            <ac:spMk id="5" creationId="{2D548D7D-ED0C-1230-C7DF-60B3D4F65EBE}"/>
          </ac:spMkLst>
        </pc:spChg>
        <pc:spChg chg="del">
          <ac:chgData name="Wadekar, Rutwik V (PHS)" userId="S::k1637252@students.katyisd.org::2a5e2d9c-4b8f-4908-b5d9-5af98d353005" providerId="AD" clId="Web-{B843C856-0469-A386-24CE-21DF0A4D53F0}" dt="2024-08-27T18:13:38.047" v="189"/>
          <ac:spMkLst>
            <pc:docMk/>
            <pc:sldMk cId="680415365" sldId="280"/>
            <ac:spMk id="6" creationId="{966D51F4-E668-3073-96F3-755863796C8F}"/>
          </ac:spMkLst>
        </pc:spChg>
        <pc:spChg chg="mod">
          <ac:chgData name="Wadekar, Rutwik V (PHS)" userId="S::k1637252@students.katyisd.org::2a5e2d9c-4b8f-4908-b5d9-5af98d353005" providerId="AD" clId="Web-{B843C856-0469-A386-24CE-21DF0A4D53F0}" dt="2024-08-27T18:29:21.862" v="252" actId="20577"/>
          <ac:spMkLst>
            <pc:docMk/>
            <pc:sldMk cId="680415365" sldId="280"/>
            <ac:spMk id="7" creationId="{4F43078E-B65C-7ECA-EB65-2011B5F5E583}"/>
          </ac:spMkLst>
        </pc:spChg>
        <pc:spChg chg="mod">
          <ac:chgData name="Wadekar, Rutwik V (PHS)" userId="S::k1637252@students.katyisd.org::2a5e2d9c-4b8f-4908-b5d9-5af98d353005" providerId="AD" clId="Web-{B843C856-0469-A386-24CE-21DF0A4D53F0}" dt="2024-08-27T18:27:52.718" v="239" actId="20577"/>
          <ac:spMkLst>
            <pc:docMk/>
            <pc:sldMk cId="680415365" sldId="280"/>
            <ac:spMk id="8" creationId="{6EBCFBA2-323D-430C-5442-1570E57B087E}"/>
          </ac:spMkLst>
        </pc:spChg>
      </pc:sldChg>
      <pc:sldChg chg="add ord replId">
        <pc:chgData name="Wadekar, Rutwik V (PHS)" userId="S::k1637252@students.katyisd.org::2a5e2d9c-4b8f-4908-b5d9-5af98d353005" providerId="AD" clId="Web-{B843C856-0469-A386-24CE-21DF0A4D53F0}" dt="2024-08-27T18:30:07.739" v="257"/>
        <pc:sldMkLst>
          <pc:docMk/>
          <pc:sldMk cId="2146760071" sldId="281"/>
        </pc:sldMkLst>
      </pc:sldChg>
      <pc:sldChg chg="add ord replId">
        <pc:chgData name="Wadekar, Rutwik V (PHS)" userId="S::k1637252@students.katyisd.org::2a5e2d9c-4b8f-4908-b5d9-5af98d353005" providerId="AD" clId="Web-{B843C856-0469-A386-24CE-21DF0A4D53F0}" dt="2024-08-27T18:30:27.067" v="259"/>
        <pc:sldMkLst>
          <pc:docMk/>
          <pc:sldMk cId="2181930689" sldId="282"/>
        </pc:sldMkLst>
      </pc:sldChg>
      <pc:sldChg chg="add ord replId">
        <pc:chgData name="Wadekar, Rutwik V (PHS)" userId="S::k1637252@students.katyisd.org::2a5e2d9c-4b8f-4908-b5d9-5af98d353005" providerId="AD" clId="Web-{B843C856-0469-A386-24CE-21DF0A4D53F0}" dt="2024-08-27T18:30:48.818" v="261"/>
        <pc:sldMkLst>
          <pc:docMk/>
          <pc:sldMk cId="2411926485" sldId="283"/>
        </pc:sldMkLst>
      </pc:sldChg>
      <pc:sldChg chg="addSp modSp add replId">
        <pc:chgData name="Wadekar, Rutwik V (PHS)" userId="S::k1637252@students.katyisd.org::2a5e2d9c-4b8f-4908-b5d9-5af98d353005" providerId="AD" clId="Web-{B843C856-0469-A386-24CE-21DF0A4D53F0}" dt="2024-08-27T18:31:32.632" v="270" actId="1076"/>
        <pc:sldMkLst>
          <pc:docMk/>
          <pc:sldMk cId="585702409" sldId="284"/>
        </pc:sldMkLst>
        <pc:spChg chg="add mod">
          <ac:chgData name="Wadekar, Rutwik V (PHS)" userId="S::k1637252@students.katyisd.org::2a5e2d9c-4b8f-4908-b5d9-5af98d353005" providerId="AD" clId="Web-{B843C856-0469-A386-24CE-21DF0A4D53F0}" dt="2024-08-27T18:31:32.632" v="270" actId="1076"/>
          <ac:spMkLst>
            <pc:docMk/>
            <pc:sldMk cId="585702409" sldId="284"/>
            <ac:spMk id="3" creationId="{7A7F0EAB-35BC-9C04-B76B-99E6684B2905}"/>
          </ac:spMkLst>
        </pc:spChg>
        <pc:picChg chg="mod">
          <ac:chgData name="Wadekar, Rutwik V (PHS)" userId="S::k1637252@students.katyisd.org::2a5e2d9c-4b8f-4908-b5d9-5af98d353005" providerId="AD" clId="Web-{B843C856-0469-A386-24CE-21DF0A4D53F0}" dt="2024-08-27T18:31:02.131" v="263" actId="1076"/>
          <ac:picMkLst>
            <pc:docMk/>
            <pc:sldMk cId="585702409" sldId="284"/>
            <ac:picMk id="11" creationId="{9AE2733B-46CC-8FE9-B266-8E6C172E9A78}"/>
          </ac:picMkLst>
        </pc:picChg>
      </pc:sldChg>
      <pc:sldChg chg="modSp add replId">
        <pc:chgData name="Wadekar, Rutwik V (PHS)" userId="S::k1637252@students.katyisd.org::2a5e2d9c-4b8f-4908-b5d9-5af98d353005" providerId="AD" clId="Web-{B843C856-0469-A386-24CE-21DF0A4D53F0}" dt="2024-08-27T18:32:14.384" v="285" actId="1076"/>
        <pc:sldMkLst>
          <pc:docMk/>
          <pc:sldMk cId="402722860" sldId="285"/>
        </pc:sldMkLst>
        <pc:spChg chg="mod">
          <ac:chgData name="Wadekar, Rutwik V (PHS)" userId="S::k1637252@students.katyisd.org::2a5e2d9c-4b8f-4908-b5d9-5af98d353005" providerId="AD" clId="Web-{B843C856-0469-A386-24CE-21DF0A4D53F0}" dt="2024-08-27T18:32:14.384" v="285" actId="1076"/>
          <ac:spMkLst>
            <pc:docMk/>
            <pc:sldMk cId="402722860" sldId="285"/>
            <ac:spMk id="3" creationId="{7A7F0EAB-35BC-9C04-B76B-99E6684B2905}"/>
          </ac:spMkLst>
        </pc:spChg>
        <pc:picChg chg="mod">
          <ac:chgData name="Wadekar, Rutwik V (PHS)" userId="S::k1637252@students.katyisd.org::2a5e2d9c-4b8f-4908-b5d9-5af98d353005" providerId="AD" clId="Web-{B843C856-0469-A386-24CE-21DF0A4D53F0}" dt="2024-08-27T18:32:09.071" v="284" actId="1076"/>
          <ac:picMkLst>
            <pc:docMk/>
            <pc:sldMk cId="402722860" sldId="285"/>
            <ac:picMk id="4" creationId="{7A10F61E-FEB4-7AEF-9294-8D893FCAC782}"/>
          </ac:picMkLst>
        </pc:picChg>
      </pc:sldChg>
      <pc:sldChg chg="new del">
        <pc:chgData name="Wadekar, Rutwik V (PHS)" userId="S::k1637252@students.katyisd.org::2a5e2d9c-4b8f-4908-b5d9-5af98d353005" providerId="AD" clId="Web-{B843C856-0469-A386-24CE-21DF0A4D53F0}" dt="2024-08-27T18:32:19.931" v="287"/>
        <pc:sldMkLst>
          <pc:docMk/>
          <pc:sldMk cId="1475317530" sldId="286"/>
        </pc:sldMkLst>
      </pc:sldChg>
      <pc:sldChg chg="addSp delSp modSp add ord replId">
        <pc:chgData name="Wadekar, Rutwik V (PHS)" userId="S::k1637252@students.katyisd.org::2a5e2d9c-4b8f-4908-b5d9-5af98d353005" providerId="AD" clId="Web-{B843C856-0469-A386-24CE-21DF0A4D53F0}" dt="2024-08-27T18:33:39.090" v="350" actId="688"/>
        <pc:sldMkLst>
          <pc:docMk/>
          <pc:sldMk cId="2183452412" sldId="286"/>
        </pc:sldMkLst>
        <pc:spChg chg="mod">
          <ac:chgData name="Wadekar, Rutwik V (PHS)" userId="S::k1637252@students.katyisd.org::2a5e2d9c-4b8f-4908-b5d9-5af98d353005" providerId="AD" clId="Web-{B843C856-0469-A386-24CE-21DF0A4D53F0}" dt="2024-08-27T18:32:52.682" v="298" actId="20577"/>
          <ac:spMkLst>
            <pc:docMk/>
            <pc:sldMk cId="2183452412" sldId="286"/>
            <ac:spMk id="4" creationId="{0051BD93-56E6-550D-4256-1BF1C7A05AC9}"/>
          </ac:spMkLst>
        </pc:spChg>
        <pc:spChg chg="del">
          <ac:chgData name="Wadekar, Rutwik V (PHS)" userId="S::k1637252@students.katyisd.org::2a5e2d9c-4b8f-4908-b5d9-5af98d353005" providerId="AD" clId="Web-{B843C856-0469-A386-24CE-21DF0A4D53F0}" dt="2024-08-27T18:32:38.885" v="290"/>
          <ac:spMkLst>
            <pc:docMk/>
            <pc:sldMk cId="2183452412" sldId="286"/>
            <ac:spMk id="7" creationId="{4F43078E-B65C-7ECA-EB65-2011B5F5E583}"/>
          </ac:spMkLst>
        </pc:spChg>
        <pc:spChg chg="mod">
          <ac:chgData name="Wadekar, Rutwik V (PHS)" userId="S::k1637252@students.katyisd.org::2a5e2d9c-4b8f-4908-b5d9-5af98d353005" providerId="AD" clId="Web-{B843C856-0469-A386-24CE-21DF0A4D53F0}" dt="2024-08-27T18:33:13.745" v="339" actId="20577"/>
          <ac:spMkLst>
            <pc:docMk/>
            <pc:sldMk cId="2183452412" sldId="286"/>
            <ac:spMk id="8" creationId="{6EBCFBA2-323D-430C-5442-1570E57B087E}"/>
          </ac:spMkLst>
        </pc:spChg>
        <pc:picChg chg="add mod">
          <ac:chgData name="Wadekar, Rutwik V (PHS)" userId="S::k1637252@students.katyisd.org::2a5e2d9c-4b8f-4908-b5d9-5af98d353005" providerId="AD" clId="Web-{B843C856-0469-A386-24CE-21DF0A4D53F0}" dt="2024-08-27T18:33:26.058" v="342" actId="14100"/>
          <ac:picMkLst>
            <pc:docMk/>
            <pc:sldMk cId="2183452412" sldId="286"/>
            <ac:picMk id="6" creationId="{0360E1C9-71C4-210B-EB62-44F38FE9B05B}"/>
          </ac:picMkLst>
        </pc:picChg>
        <pc:picChg chg="add mod">
          <ac:chgData name="Wadekar, Rutwik V (PHS)" userId="S::k1637252@students.katyisd.org::2a5e2d9c-4b8f-4908-b5d9-5af98d353005" providerId="AD" clId="Web-{B843C856-0469-A386-24CE-21DF0A4D53F0}" dt="2024-08-27T18:33:33.308" v="347" actId="1076"/>
          <ac:picMkLst>
            <pc:docMk/>
            <pc:sldMk cId="2183452412" sldId="286"/>
            <ac:picMk id="9" creationId="{EBE2AD4A-F9F2-70C1-AE00-DB8F9EEE74C0}"/>
          </ac:picMkLst>
        </pc:picChg>
        <pc:picChg chg="add mod">
          <ac:chgData name="Wadekar, Rutwik V (PHS)" userId="S::k1637252@students.katyisd.org::2a5e2d9c-4b8f-4908-b5d9-5af98d353005" providerId="AD" clId="Web-{B843C856-0469-A386-24CE-21DF0A4D53F0}" dt="2024-08-27T18:33:39.090" v="350" actId="688"/>
          <ac:picMkLst>
            <pc:docMk/>
            <pc:sldMk cId="2183452412" sldId="286"/>
            <ac:picMk id="10" creationId="{49E98B1A-1A3C-5152-2657-E365B6C70AFE}"/>
          </ac:picMkLst>
        </pc:picChg>
      </pc:sldChg>
      <pc:sldChg chg="delSp modSp add replId">
        <pc:chgData name="Wadekar, Rutwik V (PHS)" userId="S::k1637252@students.katyisd.org::2a5e2d9c-4b8f-4908-b5d9-5af98d353005" providerId="AD" clId="Web-{B843C856-0469-A386-24CE-21DF0A4D53F0}" dt="2024-08-27T18:34:12.966" v="388" actId="20577"/>
        <pc:sldMkLst>
          <pc:docMk/>
          <pc:sldMk cId="2518424811" sldId="287"/>
        </pc:sldMkLst>
        <pc:spChg chg="mod">
          <ac:chgData name="Wadekar, Rutwik V (PHS)" userId="S::k1637252@students.katyisd.org::2a5e2d9c-4b8f-4908-b5d9-5af98d353005" providerId="AD" clId="Web-{B843C856-0469-A386-24CE-21DF0A4D53F0}" dt="2024-08-27T18:33:57.997" v="359" actId="20577"/>
          <ac:spMkLst>
            <pc:docMk/>
            <pc:sldMk cId="2518424811" sldId="287"/>
            <ac:spMk id="4" creationId="{0051BD93-56E6-550D-4256-1BF1C7A05AC9}"/>
          </ac:spMkLst>
        </pc:spChg>
        <pc:spChg chg="mod">
          <ac:chgData name="Wadekar, Rutwik V (PHS)" userId="S::k1637252@students.katyisd.org::2a5e2d9c-4b8f-4908-b5d9-5af98d353005" providerId="AD" clId="Web-{B843C856-0469-A386-24CE-21DF0A4D53F0}" dt="2024-08-27T18:34:12.966" v="388" actId="20577"/>
          <ac:spMkLst>
            <pc:docMk/>
            <pc:sldMk cId="2518424811" sldId="287"/>
            <ac:spMk id="8" creationId="{6EBCFBA2-323D-430C-5442-1570E57B087E}"/>
          </ac:spMkLst>
        </pc:spChg>
        <pc:picChg chg="del">
          <ac:chgData name="Wadekar, Rutwik V (PHS)" userId="S::k1637252@students.katyisd.org::2a5e2d9c-4b8f-4908-b5d9-5af98d353005" providerId="AD" clId="Web-{B843C856-0469-A386-24CE-21DF0A4D53F0}" dt="2024-08-27T18:33:47.715" v="354"/>
          <ac:picMkLst>
            <pc:docMk/>
            <pc:sldMk cId="2518424811" sldId="287"/>
            <ac:picMk id="6" creationId="{0360E1C9-71C4-210B-EB62-44F38FE9B05B}"/>
          </ac:picMkLst>
        </pc:picChg>
        <pc:picChg chg="del">
          <ac:chgData name="Wadekar, Rutwik V (PHS)" userId="S::k1637252@students.katyisd.org::2a5e2d9c-4b8f-4908-b5d9-5af98d353005" providerId="AD" clId="Web-{B843C856-0469-A386-24CE-21DF0A4D53F0}" dt="2024-08-27T18:33:47.715" v="353"/>
          <ac:picMkLst>
            <pc:docMk/>
            <pc:sldMk cId="2518424811" sldId="287"/>
            <ac:picMk id="9" creationId="{EBE2AD4A-F9F2-70C1-AE00-DB8F9EEE74C0}"/>
          </ac:picMkLst>
        </pc:picChg>
        <pc:picChg chg="del">
          <ac:chgData name="Wadekar, Rutwik V (PHS)" userId="S::k1637252@students.katyisd.org::2a5e2d9c-4b8f-4908-b5d9-5af98d353005" providerId="AD" clId="Web-{B843C856-0469-A386-24CE-21DF0A4D53F0}" dt="2024-08-27T18:33:47.715" v="352"/>
          <ac:picMkLst>
            <pc:docMk/>
            <pc:sldMk cId="2518424811" sldId="287"/>
            <ac:picMk id="10" creationId="{49E98B1A-1A3C-5152-2657-E365B6C70AFE}"/>
          </ac:picMkLst>
        </pc:picChg>
      </pc:sldChg>
    </pc:docChg>
  </pc:docChgLst>
  <pc:docChgLst>
    <pc:chgData name="Wadekar, Rutwik V (PHS)" userId="2a5e2d9c-4b8f-4908-b5d9-5af98d353005" providerId="ADAL" clId="{A1068C7C-67EC-4C40-8923-2CDEABCD10B0}"/>
    <pc:docChg chg="undo custSel addSld modSld sldOrd">
      <pc:chgData name="Wadekar, Rutwik V (PHS)" userId="2a5e2d9c-4b8f-4908-b5d9-5af98d353005" providerId="ADAL" clId="{A1068C7C-67EC-4C40-8923-2CDEABCD10B0}" dt="2024-10-01T22:05:27.808" v="1280" actId="1076"/>
      <pc:docMkLst>
        <pc:docMk/>
      </pc:docMkLst>
      <pc:sldChg chg="modSp">
        <pc:chgData name="Wadekar, Rutwik V (PHS)" userId="2a5e2d9c-4b8f-4908-b5d9-5af98d353005" providerId="ADAL" clId="{A1068C7C-67EC-4C40-8923-2CDEABCD10B0}" dt="2024-10-01T21:56:12.983" v="1271" actId="14826"/>
        <pc:sldMkLst>
          <pc:docMk/>
          <pc:sldMk cId="1407410252" sldId="258"/>
        </pc:sldMkLst>
        <pc:picChg chg="mod">
          <ac:chgData name="Wadekar, Rutwik V (PHS)" userId="2a5e2d9c-4b8f-4908-b5d9-5af98d353005" providerId="ADAL" clId="{A1068C7C-67EC-4C40-8923-2CDEABCD10B0}" dt="2024-10-01T21:56:12.983" v="1271" actId="14826"/>
          <ac:picMkLst>
            <pc:docMk/>
            <pc:sldMk cId="1407410252" sldId="258"/>
            <ac:picMk id="4" creationId="{7A10F61E-FEB4-7AEF-9294-8D893FCAC782}"/>
          </ac:picMkLst>
        </pc:picChg>
      </pc:sldChg>
      <pc:sldChg chg="modTransition">
        <pc:chgData name="Wadekar, Rutwik V (PHS)" userId="2a5e2d9c-4b8f-4908-b5d9-5af98d353005" providerId="ADAL" clId="{A1068C7C-67EC-4C40-8923-2CDEABCD10B0}" dt="2024-10-01T20:37:11.208" v="677"/>
        <pc:sldMkLst>
          <pc:docMk/>
          <pc:sldMk cId="4098177178" sldId="271"/>
        </pc:sldMkLst>
      </pc:sldChg>
      <pc:sldChg chg="modTransition">
        <pc:chgData name="Wadekar, Rutwik V (PHS)" userId="2a5e2d9c-4b8f-4908-b5d9-5af98d353005" providerId="ADAL" clId="{A1068C7C-67EC-4C40-8923-2CDEABCD10B0}" dt="2024-10-01T20:37:19.408" v="680"/>
        <pc:sldMkLst>
          <pc:docMk/>
          <pc:sldMk cId="409073672" sldId="272"/>
        </pc:sldMkLst>
      </pc:sldChg>
      <pc:sldChg chg="modTransition">
        <pc:chgData name="Wadekar, Rutwik V (PHS)" userId="2a5e2d9c-4b8f-4908-b5d9-5af98d353005" providerId="ADAL" clId="{A1068C7C-67EC-4C40-8923-2CDEABCD10B0}" dt="2024-10-01T20:42:44.549" v="684"/>
        <pc:sldMkLst>
          <pc:docMk/>
          <pc:sldMk cId="444996886" sldId="274"/>
        </pc:sldMkLst>
      </pc:sldChg>
      <pc:sldChg chg="modTransition">
        <pc:chgData name="Wadekar, Rutwik V (PHS)" userId="2a5e2d9c-4b8f-4908-b5d9-5af98d353005" providerId="ADAL" clId="{A1068C7C-67EC-4C40-8923-2CDEABCD10B0}" dt="2024-10-01T20:42:54.738" v="687"/>
        <pc:sldMkLst>
          <pc:docMk/>
          <pc:sldMk cId="3075711131" sldId="275"/>
        </pc:sldMkLst>
      </pc:sldChg>
      <pc:sldChg chg="modTransition">
        <pc:chgData name="Wadekar, Rutwik V (PHS)" userId="2a5e2d9c-4b8f-4908-b5d9-5af98d353005" providerId="ADAL" clId="{A1068C7C-67EC-4C40-8923-2CDEABCD10B0}" dt="2024-10-01T20:42:59.008" v="690"/>
        <pc:sldMkLst>
          <pc:docMk/>
          <pc:sldMk cId="193154786" sldId="276"/>
        </pc:sldMkLst>
      </pc:sldChg>
      <pc:sldChg chg="modTransition">
        <pc:chgData name="Wadekar, Rutwik V (PHS)" userId="2a5e2d9c-4b8f-4908-b5d9-5af98d353005" providerId="ADAL" clId="{A1068C7C-67EC-4C40-8923-2CDEABCD10B0}" dt="2024-10-01T20:43:04.058" v="693"/>
        <pc:sldMkLst>
          <pc:docMk/>
          <pc:sldMk cId="4199798918" sldId="277"/>
        </pc:sldMkLst>
      </pc:sldChg>
      <pc:sldChg chg="modTransition">
        <pc:chgData name="Wadekar, Rutwik V (PHS)" userId="2a5e2d9c-4b8f-4908-b5d9-5af98d353005" providerId="ADAL" clId="{A1068C7C-67EC-4C40-8923-2CDEABCD10B0}" dt="2024-10-01T20:43:08.448" v="696"/>
        <pc:sldMkLst>
          <pc:docMk/>
          <pc:sldMk cId="2641654810" sldId="278"/>
        </pc:sldMkLst>
      </pc:sldChg>
      <pc:sldChg chg="modTransition">
        <pc:chgData name="Wadekar, Rutwik V (PHS)" userId="2a5e2d9c-4b8f-4908-b5d9-5af98d353005" providerId="ADAL" clId="{A1068C7C-67EC-4C40-8923-2CDEABCD10B0}" dt="2024-10-01T20:43:13.399" v="699"/>
        <pc:sldMkLst>
          <pc:docMk/>
          <pc:sldMk cId="2372245659" sldId="279"/>
        </pc:sldMkLst>
      </pc:sldChg>
      <pc:sldChg chg="modTransition">
        <pc:chgData name="Wadekar, Rutwik V (PHS)" userId="2a5e2d9c-4b8f-4908-b5d9-5af98d353005" providerId="ADAL" clId="{A1068C7C-67EC-4C40-8923-2CDEABCD10B0}" dt="2024-10-01T21:35:05.810" v="702"/>
        <pc:sldMkLst>
          <pc:docMk/>
          <pc:sldMk cId="680415365" sldId="280"/>
        </pc:sldMkLst>
      </pc:sldChg>
      <pc:sldChg chg="modAnim">
        <pc:chgData name="Wadekar, Rutwik V (PHS)" userId="2a5e2d9c-4b8f-4908-b5d9-5af98d353005" providerId="ADAL" clId="{A1068C7C-67EC-4C40-8923-2CDEABCD10B0}" dt="2024-10-01T22:00:57.421" v="1273"/>
        <pc:sldMkLst>
          <pc:docMk/>
          <pc:sldMk cId="856392280" sldId="293"/>
        </pc:sldMkLst>
      </pc:sldChg>
      <pc:sldChg chg="modTransition">
        <pc:chgData name="Wadekar, Rutwik V (PHS)" userId="2a5e2d9c-4b8f-4908-b5d9-5af98d353005" providerId="ADAL" clId="{A1068C7C-67EC-4C40-8923-2CDEABCD10B0}" dt="2024-10-01T21:35:22.349" v="705"/>
        <pc:sldMkLst>
          <pc:docMk/>
          <pc:sldMk cId="480052887" sldId="301"/>
        </pc:sldMkLst>
      </pc:sldChg>
      <pc:sldChg chg="modTransition">
        <pc:chgData name="Wadekar, Rutwik V (PHS)" userId="2a5e2d9c-4b8f-4908-b5d9-5af98d353005" providerId="ADAL" clId="{A1068C7C-67EC-4C40-8923-2CDEABCD10B0}" dt="2024-10-01T21:35:31.562" v="710"/>
        <pc:sldMkLst>
          <pc:docMk/>
          <pc:sldMk cId="3673121211" sldId="302"/>
        </pc:sldMkLst>
      </pc:sldChg>
      <pc:sldChg chg="addSp delSp modSp mod">
        <pc:chgData name="Wadekar, Rutwik V (PHS)" userId="2a5e2d9c-4b8f-4908-b5d9-5af98d353005" providerId="ADAL" clId="{A1068C7C-67EC-4C40-8923-2CDEABCD10B0}" dt="2024-10-01T22:05:27.808" v="1280" actId="1076"/>
        <pc:sldMkLst>
          <pc:docMk/>
          <pc:sldMk cId="2221058095" sldId="303"/>
        </pc:sldMkLst>
        <pc:spChg chg="del mod">
          <ac:chgData name="Wadekar, Rutwik V (PHS)" userId="2a5e2d9c-4b8f-4908-b5d9-5af98d353005" providerId="ADAL" clId="{A1068C7C-67EC-4C40-8923-2CDEABCD10B0}" dt="2024-10-01T01:58:23.704" v="2" actId="478"/>
          <ac:spMkLst>
            <pc:docMk/>
            <pc:sldMk cId="2221058095" sldId="303"/>
            <ac:spMk id="3" creationId="{47836421-C64A-0719-24DA-61668B7B375B}"/>
          </ac:spMkLst>
        </pc:spChg>
        <pc:spChg chg="add mod">
          <ac:chgData name="Wadekar, Rutwik V (PHS)" userId="2a5e2d9c-4b8f-4908-b5d9-5af98d353005" providerId="ADAL" clId="{A1068C7C-67EC-4C40-8923-2CDEABCD10B0}" dt="2024-10-01T22:05:27.808" v="1280" actId="1076"/>
          <ac:spMkLst>
            <pc:docMk/>
            <pc:sldMk cId="2221058095" sldId="303"/>
            <ac:spMk id="13" creationId="{CFC919E3-C656-AECF-389B-80D2A7809BCF}"/>
          </ac:spMkLst>
        </pc:spChg>
        <pc:spChg chg="add mod">
          <ac:chgData name="Wadekar, Rutwik V (PHS)" userId="2a5e2d9c-4b8f-4908-b5d9-5af98d353005" providerId="ADAL" clId="{A1068C7C-67EC-4C40-8923-2CDEABCD10B0}" dt="2024-10-01T01:59:08.610" v="59" actId="20577"/>
          <ac:spMkLst>
            <pc:docMk/>
            <pc:sldMk cId="2221058095" sldId="303"/>
            <ac:spMk id="14" creationId="{19CDCD73-945A-3CCB-CB6F-5305132D8F99}"/>
          </ac:spMkLst>
        </pc:spChg>
        <pc:spChg chg="add mod">
          <ac:chgData name="Wadekar, Rutwik V (PHS)" userId="2a5e2d9c-4b8f-4908-b5d9-5af98d353005" providerId="ADAL" clId="{A1068C7C-67EC-4C40-8923-2CDEABCD10B0}" dt="2024-10-01T02:00:23.895" v="189" actId="1076"/>
          <ac:spMkLst>
            <pc:docMk/>
            <pc:sldMk cId="2221058095" sldId="303"/>
            <ac:spMk id="17" creationId="{2B32D1FB-7D57-EE07-7D69-1EB716C63F01}"/>
          </ac:spMkLst>
        </pc:spChg>
        <pc:spChg chg="add mod">
          <ac:chgData name="Wadekar, Rutwik V (PHS)" userId="2a5e2d9c-4b8f-4908-b5d9-5af98d353005" providerId="ADAL" clId="{A1068C7C-67EC-4C40-8923-2CDEABCD10B0}" dt="2024-10-01T02:00:36.039" v="199" actId="20577"/>
          <ac:spMkLst>
            <pc:docMk/>
            <pc:sldMk cId="2221058095" sldId="303"/>
            <ac:spMk id="18" creationId="{F125BF89-BCC6-6F56-C6E4-9905D3CAA0C7}"/>
          </ac:spMkLst>
        </pc:spChg>
        <pc:picChg chg="add mod">
          <ac:chgData name="Wadekar, Rutwik V (PHS)" userId="2a5e2d9c-4b8f-4908-b5d9-5af98d353005" providerId="ADAL" clId="{A1068C7C-67EC-4C40-8923-2CDEABCD10B0}" dt="2024-10-01T21:36:35.941" v="713" actId="1076"/>
          <ac:picMkLst>
            <pc:docMk/>
            <pc:sldMk cId="2221058095" sldId="303"/>
            <ac:picMk id="3" creationId="{B119683F-3EBC-7C5D-ECBD-ED3B61A3E4F1}"/>
          </ac:picMkLst>
        </pc:picChg>
        <pc:picChg chg="add mod">
          <ac:chgData name="Wadekar, Rutwik V (PHS)" userId="2a5e2d9c-4b8f-4908-b5d9-5af98d353005" providerId="ADAL" clId="{A1068C7C-67EC-4C40-8923-2CDEABCD10B0}" dt="2024-10-01T01:59:54.432" v="108" actId="1076"/>
          <ac:picMkLst>
            <pc:docMk/>
            <pc:sldMk cId="2221058095" sldId="303"/>
            <ac:picMk id="16" creationId="{3C7DCDDF-9691-B41D-939D-0EB947FEDAB1}"/>
          </ac:picMkLst>
        </pc:picChg>
        <pc:picChg chg="add mod">
          <ac:chgData name="Wadekar, Rutwik V (PHS)" userId="2a5e2d9c-4b8f-4908-b5d9-5af98d353005" providerId="ADAL" clId="{A1068C7C-67EC-4C40-8923-2CDEABCD10B0}" dt="2024-10-01T02:00:56.138" v="203" actId="1076"/>
          <ac:picMkLst>
            <pc:docMk/>
            <pc:sldMk cId="2221058095" sldId="303"/>
            <ac:picMk id="20" creationId="{39820681-E9C6-730D-FC8E-50FB8009B278}"/>
          </ac:picMkLst>
        </pc:picChg>
      </pc:sldChg>
      <pc:sldChg chg="modTransition">
        <pc:chgData name="Wadekar, Rutwik V (PHS)" userId="2a5e2d9c-4b8f-4908-b5d9-5af98d353005" providerId="ADAL" clId="{A1068C7C-67EC-4C40-8923-2CDEABCD10B0}" dt="2024-10-01T21:36:53.531" v="716"/>
        <pc:sldMkLst>
          <pc:docMk/>
          <pc:sldMk cId="1267973199" sldId="304"/>
        </pc:sldMkLst>
      </pc:sldChg>
      <pc:sldChg chg="addSp delSp modSp add mod">
        <pc:chgData name="Wadekar, Rutwik V (PHS)" userId="2a5e2d9c-4b8f-4908-b5d9-5af98d353005" providerId="ADAL" clId="{A1068C7C-67EC-4C40-8923-2CDEABCD10B0}" dt="2024-10-01T10:07:47.746" v="628" actId="20577"/>
        <pc:sldMkLst>
          <pc:docMk/>
          <pc:sldMk cId="3370703599" sldId="305"/>
        </pc:sldMkLst>
        <pc:spChg chg="mod ord">
          <ac:chgData name="Wadekar, Rutwik V (PHS)" userId="2a5e2d9c-4b8f-4908-b5d9-5af98d353005" providerId="ADAL" clId="{A1068C7C-67EC-4C40-8923-2CDEABCD10B0}" dt="2024-10-01T02:07:35.405" v="460" actId="171"/>
          <ac:spMkLst>
            <pc:docMk/>
            <pc:sldMk cId="3370703599" sldId="305"/>
            <ac:spMk id="3" creationId="{950786E9-8A4E-A95C-3B60-ADA2BF124AF3}"/>
          </ac:spMkLst>
        </pc:spChg>
        <pc:spChg chg="add mod">
          <ac:chgData name="Wadekar, Rutwik V (PHS)" userId="2a5e2d9c-4b8f-4908-b5d9-5af98d353005" providerId="ADAL" clId="{A1068C7C-67EC-4C40-8923-2CDEABCD10B0}" dt="2024-10-01T09:51:18.320" v="570" actId="20577"/>
          <ac:spMkLst>
            <pc:docMk/>
            <pc:sldMk cId="3370703599" sldId="305"/>
            <ac:spMk id="13" creationId="{A8185975-634F-01A8-E231-195D7E535571}"/>
          </ac:spMkLst>
        </pc:spChg>
        <pc:spChg chg="add mod">
          <ac:chgData name="Wadekar, Rutwik V (PHS)" userId="2a5e2d9c-4b8f-4908-b5d9-5af98d353005" providerId="ADAL" clId="{A1068C7C-67EC-4C40-8923-2CDEABCD10B0}" dt="2024-10-01T09:53:36.408" v="590" actId="20577"/>
          <ac:spMkLst>
            <pc:docMk/>
            <pc:sldMk cId="3370703599" sldId="305"/>
            <ac:spMk id="14" creationId="{080A059D-9E5B-B9F4-0E6B-51ABD2EAB7B2}"/>
          </ac:spMkLst>
        </pc:spChg>
        <pc:spChg chg="del">
          <ac:chgData name="Wadekar, Rutwik V (PHS)" userId="2a5e2d9c-4b8f-4908-b5d9-5af98d353005" providerId="ADAL" clId="{A1068C7C-67EC-4C40-8923-2CDEABCD10B0}" dt="2024-10-01T02:01:11.779" v="205" actId="478"/>
          <ac:spMkLst>
            <pc:docMk/>
            <pc:sldMk cId="3370703599" sldId="305"/>
            <ac:spMk id="14" creationId="{6F63C983-D726-8843-6BD1-7E477CC20727}"/>
          </ac:spMkLst>
        </pc:spChg>
        <pc:spChg chg="del">
          <ac:chgData name="Wadekar, Rutwik V (PHS)" userId="2a5e2d9c-4b8f-4908-b5d9-5af98d353005" providerId="ADAL" clId="{A1068C7C-67EC-4C40-8923-2CDEABCD10B0}" dt="2024-10-01T02:01:11.779" v="205" actId="478"/>
          <ac:spMkLst>
            <pc:docMk/>
            <pc:sldMk cId="3370703599" sldId="305"/>
            <ac:spMk id="16" creationId="{B63C2757-744F-5A2E-7737-30EEBA89E942}"/>
          </ac:spMkLst>
        </pc:spChg>
        <pc:spChg chg="del">
          <ac:chgData name="Wadekar, Rutwik V (PHS)" userId="2a5e2d9c-4b8f-4908-b5d9-5af98d353005" providerId="ADAL" clId="{A1068C7C-67EC-4C40-8923-2CDEABCD10B0}" dt="2024-10-01T02:01:11.779" v="205" actId="478"/>
          <ac:spMkLst>
            <pc:docMk/>
            <pc:sldMk cId="3370703599" sldId="305"/>
            <ac:spMk id="17" creationId="{598F4BB1-CF11-99F1-678A-0BAB900E1A40}"/>
          </ac:spMkLst>
        </pc:spChg>
        <pc:spChg chg="add mod">
          <ac:chgData name="Wadekar, Rutwik V (PHS)" userId="2a5e2d9c-4b8f-4908-b5d9-5af98d353005" providerId="ADAL" clId="{A1068C7C-67EC-4C40-8923-2CDEABCD10B0}" dt="2024-10-01T10:05:09.941" v="600" actId="20577"/>
          <ac:spMkLst>
            <pc:docMk/>
            <pc:sldMk cId="3370703599" sldId="305"/>
            <ac:spMk id="17" creationId="{C013C935-3F17-772A-A131-B5481BBD8EA3}"/>
          </ac:spMkLst>
        </pc:spChg>
        <pc:spChg chg="add mod">
          <ac:chgData name="Wadekar, Rutwik V (PHS)" userId="2a5e2d9c-4b8f-4908-b5d9-5af98d353005" providerId="ADAL" clId="{A1068C7C-67EC-4C40-8923-2CDEABCD10B0}" dt="2024-10-01T02:01:53.416" v="264" actId="20577"/>
          <ac:spMkLst>
            <pc:docMk/>
            <pc:sldMk cId="3370703599" sldId="305"/>
            <ac:spMk id="19" creationId="{B50CF7AC-FE9E-B2A2-601E-69C0CF299E37}"/>
          </ac:spMkLst>
        </pc:spChg>
        <pc:spChg chg="add mod">
          <ac:chgData name="Wadekar, Rutwik V (PHS)" userId="2a5e2d9c-4b8f-4908-b5d9-5af98d353005" providerId="ADAL" clId="{A1068C7C-67EC-4C40-8923-2CDEABCD10B0}" dt="2024-10-01T02:02:25.514" v="339" actId="313"/>
          <ac:spMkLst>
            <pc:docMk/>
            <pc:sldMk cId="3370703599" sldId="305"/>
            <ac:spMk id="20" creationId="{2E2A87C1-4F66-BB58-443E-CC7E46DF1836}"/>
          </ac:spMkLst>
        </pc:spChg>
        <pc:spChg chg="add mod">
          <ac:chgData name="Wadekar, Rutwik V (PHS)" userId="2a5e2d9c-4b8f-4908-b5d9-5af98d353005" providerId="ADAL" clId="{A1068C7C-67EC-4C40-8923-2CDEABCD10B0}" dt="2024-10-01T02:04:11.460" v="362" actId="1076"/>
          <ac:spMkLst>
            <pc:docMk/>
            <pc:sldMk cId="3370703599" sldId="305"/>
            <ac:spMk id="25" creationId="{3A825C75-593F-231A-6C1D-54913F7D0EF0}"/>
          </ac:spMkLst>
        </pc:spChg>
        <pc:spChg chg="add mod">
          <ac:chgData name="Wadekar, Rutwik V (PHS)" userId="2a5e2d9c-4b8f-4908-b5d9-5af98d353005" providerId="ADAL" clId="{A1068C7C-67EC-4C40-8923-2CDEABCD10B0}" dt="2024-10-01T02:04:33.163" v="367" actId="208"/>
          <ac:spMkLst>
            <pc:docMk/>
            <pc:sldMk cId="3370703599" sldId="305"/>
            <ac:spMk id="26" creationId="{E5BBACC3-A167-21E3-7EE6-AC30EB525E77}"/>
          </ac:spMkLst>
        </pc:spChg>
        <pc:spChg chg="add mod">
          <ac:chgData name="Wadekar, Rutwik V (PHS)" userId="2a5e2d9c-4b8f-4908-b5d9-5af98d353005" providerId="ADAL" clId="{A1068C7C-67EC-4C40-8923-2CDEABCD10B0}" dt="2024-10-01T10:07:06.074" v="618" actId="1076"/>
          <ac:spMkLst>
            <pc:docMk/>
            <pc:sldMk cId="3370703599" sldId="305"/>
            <ac:spMk id="27" creationId="{8471D3CD-E6D1-1BCE-08DA-4EABCDA82065}"/>
          </ac:spMkLst>
        </pc:spChg>
        <pc:spChg chg="add mod">
          <ac:chgData name="Wadekar, Rutwik V (PHS)" userId="2a5e2d9c-4b8f-4908-b5d9-5af98d353005" providerId="ADAL" clId="{A1068C7C-67EC-4C40-8923-2CDEABCD10B0}" dt="2024-10-01T02:05:15.437" v="393" actId="20577"/>
          <ac:spMkLst>
            <pc:docMk/>
            <pc:sldMk cId="3370703599" sldId="305"/>
            <ac:spMk id="29" creationId="{2905E9AC-AE78-C811-324D-279EAAF73E5D}"/>
          </ac:spMkLst>
        </pc:spChg>
        <pc:spChg chg="add mod">
          <ac:chgData name="Wadekar, Rutwik V (PHS)" userId="2a5e2d9c-4b8f-4908-b5d9-5af98d353005" providerId="ADAL" clId="{A1068C7C-67EC-4C40-8923-2CDEABCD10B0}" dt="2024-10-01T02:06:07.908" v="435" actId="20577"/>
          <ac:spMkLst>
            <pc:docMk/>
            <pc:sldMk cId="3370703599" sldId="305"/>
            <ac:spMk id="32" creationId="{266F8446-7362-AA41-D010-D449F63A8128}"/>
          </ac:spMkLst>
        </pc:spChg>
        <pc:spChg chg="add mod">
          <ac:chgData name="Wadekar, Rutwik V (PHS)" userId="2a5e2d9c-4b8f-4908-b5d9-5af98d353005" providerId="ADAL" clId="{A1068C7C-67EC-4C40-8923-2CDEABCD10B0}" dt="2024-10-01T02:08:22.614" v="518" actId="1076"/>
          <ac:spMkLst>
            <pc:docMk/>
            <pc:sldMk cId="3370703599" sldId="305"/>
            <ac:spMk id="35" creationId="{EB8799DB-CA89-D5C0-8887-31070D1346D4}"/>
          </ac:spMkLst>
        </pc:spChg>
        <pc:spChg chg="add mod ord">
          <ac:chgData name="Wadekar, Rutwik V (PHS)" userId="2a5e2d9c-4b8f-4908-b5d9-5af98d353005" providerId="ADAL" clId="{A1068C7C-67EC-4C40-8923-2CDEABCD10B0}" dt="2024-10-01T02:08:08.936" v="515" actId="208"/>
          <ac:spMkLst>
            <pc:docMk/>
            <pc:sldMk cId="3370703599" sldId="305"/>
            <ac:spMk id="36" creationId="{876669B6-C21F-1AED-8D4E-F2B66FA280A5}"/>
          </ac:spMkLst>
        </pc:spChg>
        <pc:spChg chg="add mod">
          <ac:chgData name="Wadekar, Rutwik V (PHS)" userId="2a5e2d9c-4b8f-4908-b5d9-5af98d353005" providerId="ADAL" clId="{A1068C7C-67EC-4C40-8923-2CDEABCD10B0}" dt="2024-10-01T10:07:47.746" v="628" actId="20577"/>
          <ac:spMkLst>
            <pc:docMk/>
            <pc:sldMk cId="3370703599" sldId="305"/>
            <ac:spMk id="37" creationId="{D09DFAD9-3203-07EF-2FE5-4576E4C58371}"/>
          </ac:spMkLst>
        </pc:spChg>
        <pc:spChg chg="add mod">
          <ac:chgData name="Wadekar, Rutwik V (PHS)" userId="2a5e2d9c-4b8f-4908-b5d9-5af98d353005" providerId="ADAL" clId="{A1068C7C-67EC-4C40-8923-2CDEABCD10B0}" dt="2024-10-01T02:09:32.581" v="544" actId="20577"/>
          <ac:spMkLst>
            <pc:docMk/>
            <pc:sldMk cId="3370703599" sldId="305"/>
            <ac:spMk id="39" creationId="{50B18913-DC6B-5D5B-1CF7-8B9C32A934DE}"/>
          </ac:spMkLst>
        </pc:spChg>
        <pc:spChg chg="add mod">
          <ac:chgData name="Wadekar, Rutwik V (PHS)" userId="2a5e2d9c-4b8f-4908-b5d9-5af98d353005" providerId="ADAL" clId="{A1068C7C-67EC-4C40-8923-2CDEABCD10B0}" dt="2024-10-01T02:09:59.228" v="557" actId="20577"/>
          <ac:spMkLst>
            <pc:docMk/>
            <pc:sldMk cId="3370703599" sldId="305"/>
            <ac:spMk id="42" creationId="{60ADDAE0-E651-55C1-5DDC-533DA87AB5B9}"/>
          </ac:spMkLst>
        </pc:spChg>
        <pc:picChg chg="del">
          <ac:chgData name="Wadekar, Rutwik V (PHS)" userId="2a5e2d9c-4b8f-4908-b5d9-5af98d353005" providerId="ADAL" clId="{A1068C7C-67EC-4C40-8923-2CDEABCD10B0}" dt="2024-10-01T02:01:11.779" v="205" actId="478"/>
          <ac:picMkLst>
            <pc:docMk/>
            <pc:sldMk cId="3370703599" sldId="305"/>
            <ac:picMk id="13" creationId="{CBC0A247-5066-13A7-2D55-8AE5F20B8153}"/>
          </ac:picMkLst>
        </pc:picChg>
        <pc:picChg chg="del">
          <ac:chgData name="Wadekar, Rutwik V (PHS)" userId="2a5e2d9c-4b8f-4908-b5d9-5af98d353005" providerId="ADAL" clId="{A1068C7C-67EC-4C40-8923-2CDEABCD10B0}" dt="2024-10-01T02:01:11.779" v="205" actId="478"/>
          <ac:picMkLst>
            <pc:docMk/>
            <pc:sldMk cId="3370703599" sldId="305"/>
            <ac:picMk id="15" creationId="{A4D982B3-03B6-8863-6A71-4AE38287985A}"/>
          </ac:picMkLst>
        </pc:picChg>
        <pc:picChg chg="add mod">
          <ac:chgData name="Wadekar, Rutwik V (PHS)" userId="2a5e2d9c-4b8f-4908-b5d9-5af98d353005" providerId="ADAL" clId="{A1068C7C-67EC-4C40-8923-2CDEABCD10B0}" dt="2024-10-01T10:04:49.383" v="593" actId="1076"/>
          <ac:picMkLst>
            <pc:docMk/>
            <pc:sldMk cId="3370703599" sldId="305"/>
            <ac:picMk id="16" creationId="{84A73D7C-0C48-6AE9-C0AA-86F7E838364E}"/>
          </ac:picMkLst>
        </pc:picChg>
        <pc:picChg chg="add mod">
          <ac:chgData name="Wadekar, Rutwik V (PHS)" userId="2a5e2d9c-4b8f-4908-b5d9-5af98d353005" providerId="ADAL" clId="{A1068C7C-67EC-4C40-8923-2CDEABCD10B0}" dt="2024-10-01T02:02:50.707" v="343" actId="1076"/>
          <ac:picMkLst>
            <pc:docMk/>
            <pc:sldMk cId="3370703599" sldId="305"/>
            <ac:picMk id="22" creationId="{DB9E8709-AB98-B99D-BE3E-B8E118EC4806}"/>
          </ac:picMkLst>
        </pc:picChg>
        <pc:picChg chg="add mod">
          <ac:chgData name="Wadekar, Rutwik V (PHS)" userId="2a5e2d9c-4b8f-4908-b5d9-5af98d353005" providerId="ADAL" clId="{A1068C7C-67EC-4C40-8923-2CDEABCD10B0}" dt="2024-10-01T10:05:46.567" v="604" actId="1076"/>
          <ac:picMkLst>
            <pc:docMk/>
            <pc:sldMk cId="3370703599" sldId="305"/>
            <ac:picMk id="23" creationId="{F377C175-77B6-4A4A-5367-88F55420C5F6}"/>
          </ac:picMkLst>
        </pc:picChg>
        <pc:picChg chg="add mod">
          <ac:chgData name="Wadekar, Rutwik V (PHS)" userId="2a5e2d9c-4b8f-4908-b5d9-5af98d353005" providerId="ADAL" clId="{A1068C7C-67EC-4C40-8923-2CDEABCD10B0}" dt="2024-10-01T02:03:48.982" v="350" actId="14100"/>
          <ac:picMkLst>
            <pc:docMk/>
            <pc:sldMk cId="3370703599" sldId="305"/>
            <ac:picMk id="24" creationId="{61A65DB2-9663-59E9-4D0C-04E3A4E4644F}"/>
          </ac:picMkLst>
        </pc:picChg>
        <pc:picChg chg="add mod">
          <ac:chgData name="Wadekar, Rutwik V (PHS)" userId="2a5e2d9c-4b8f-4908-b5d9-5af98d353005" providerId="ADAL" clId="{A1068C7C-67EC-4C40-8923-2CDEABCD10B0}" dt="2024-10-01T02:05:06.291" v="373" actId="1076"/>
          <ac:picMkLst>
            <pc:docMk/>
            <pc:sldMk cId="3370703599" sldId="305"/>
            <ac:picMk id="28" creationId="{D55D7523-06A0-0B22-F3E8-B76D443B7818}"/>
          </ac:picMkLst>
        </pc:picChg>
        <pc:picChg chg="add mod">
          <ac:chgData name="Wadekar, Rutwik V (PHS)" userId="2a5e2d9c-4b8f-4908-b5d9-5af98d353005" providerId="ADAL" clId="{A1068C7C-67EC-4C40-8923-2CDEABCD10B0}" dt="2024-10-01T02:05:46.893" v="397" actId="1076"/>
          <ac:picMkLst>
            <pc:docMk/>
            <pc:sldMk cId="3370703599" sldId="305"/>
            <ac:picMk id="31" creationId="{9E791C27-AB5C-6D71-495F-93F3DD70E8B4}"/>
          </ac:picMkLst>
        </pc:picChg>
        <pc:picChg chg="add mod">
          <ac:chgData name="Wadekar, Rutwik V (PHS)" userId="2a5e2d9c-4b8f-4908-b5d9-5af98d353005" providerId="ADAL" clId="{A1068C7C-67EC-4C40-8923-2CDEABCD10B0}" dt="2024-10-01T10:07:12.530" v="619" actId="1076"/>
          <ac:picMkLst>
            <pc:docMk/>
            <pc:sldMk cId="3370703599" sldId="305"/>
            <ac:picMk id="33" creationId="{E930D483-C245-D1F2-A4F8-270F8CE8F32B}"/>
          </ac:picMkLst>
        </pc:picChg>
        <pc:picChg chg="add mod">
          <ac:chgData name="Wadekar, Rutwik V (PHS)" userId="2a5e2d9c-4b8f-4908-b5d9-5af98d353005" providerId="ADAL" clId="{A1068C7C-67EC-4C40-8923-2CDEABCD10B0}" dt="2024-10-01T02:08:20.128" v="517" actId="1076"/>
          <ac:picMkLst>
            <pc:docMk/>
            <pc:sldMk cId="3370703599" sldId="305"/>
            <ac:picMk id="34" creationId="{9B6CE6DF-163C-A487-DACC-234E307BB066}"/>
          </ac:picMkLst>
        </pc:picChg>
        <pc:picChg chg="add mod">
          <ac:chgData name="Wadekar, Rutwik V (PHS)" userId="2a5e2d9c-4b8f-4908-b5d9-5af98d353005" providerId="ADAL" clId="{A1068C7C-67EC-4C40-8923-2CDEABCD10B0}" dt="2024-10-01T02:09:00.650" v="523" actId="207"/>
          <ac:picMkLst>
            <pc:docMk/>
            <pc:sldMk cId="3370703599" sldId="305"/>
            <ac:picMk id="38" creationId="{62CB4BC8-F097-E939-1892-3AE89C5AD07E}"/>
          </ac:picMkLst>
        </pc:picChg>
        <pc:picChg chg="add mod">
          <ac:chgData name="Wadekar, Rutwik V (PHS)" userId="2a5e2d9c-4b8f-4908-b5d9-5af98d353005" providerId="ADAL" clId="{A1068C7C-67EC-4C40-8923-2CDEABCD10B0}" dt="2024-10-01T02:09:53.053" v="549" actId="1076"/>
          <ac:picMkLst>
            <pc:docMk/>
            <pc:sldMk cId="3370703599" sldId="305"/>
            <ac:picMk id="41" creationId="{0F50F705-5648-8882-693C-434B53635A06}"/>
          </ac:picMkLst>
        </pc:picChg>
        <pc:picChg chg="add mod">
          <ac:chgData name="Wadekar, Rutwik V (PHS)" userId="2a5e2d9c-4b8f-4908-b5d9-5af98d353005" providerId="ADAL" clId="{A1068C7C-67EC-4C40-8923-2CDEABCD10B0}" dt="2024-10-01T09:53:17.284" v="581" actId="1076"/>
          <ac:picMkLst>
            <pc:docMk/>
            <pc:sldMk cId="3370703599" sldId="305"/>
            <ac:picMk id="1026" creationId="{1CBF1411-C987-DB46-CB95-8A4339F8D88E}"/>
          </ac:picMkLst>
        </pc:picChg>
      </pc:sldChg>
      <pc:sldChg chg="addSp modSp add mod">
        <pc:chgData name="Wadekar, Rutwik V (PHS)" userId="2a5e2d9c-4b8f-4908-b5d9-5af98d353005" providerId="ADAL" clId="{A1068C7C-67EC-4C40-8923-2CDEABCD10B0}" dt="2024-10-01T10:14:58.170" v="674" actId="20577"/>
        <pc:sldMkLst>
          <pc:docMk/>
          <pc:sldMk cId="968011162" sldId="306"/>
        </pc:sldMkLst>
        <pc:spChg chg="add mod">
          <ac:chgData name="Wadekar, Rutwik V (PHS)" userId="2a5e2d9c-4b8f-4908-b5d9-5af98d353005" providerId="ADAL" clId="{A1068C7C-67EC-4C40-8923-2CDEABCD10B0}" dt="2024-10-01T10:11:06.910" v="654" actId="14100"/>
          <ac:spMkLst>
            <pc:docMk/>
            <pc:sldMk cId="968011162" sldId="306"/>
            <ac:spMk id="13" creationId="{F1FC89C9-7542-BABE-BAD6-FDB31DAB9949}"/>
          </ac:spMkLst>
        </pc:spChg>
        <pc:spChg chg="add mod">
          <ac:chgData name="Wadekar, Rutwik V (PHS)" userId="2a5e2d9c-4b8f-4908-b5d9-5af98d353005" providerId="ADAL" clId="{A1068C7C-67EC-4C40-8923-2CDEABCD10B0}" dt="2024-10-01T10:14:48.576" v="669" actId="20577"/>
          <ac:spMkLst>
            <pc:docMk/>
            <pc:sldMk cId="968011162" sldId="306"/>
            <ac:spMk id="16" creationId="{32F3649D-C4BD-2E5C-030C-F2113E9B3AEF}"/>
          </ac:spMkLst>
        </pc:spChg>
        <pc:spChg chg="add mod">
          <ac:chgData name="Wadekar, Rutwik V (PHS)" userId="2a5e2d9c-4b8f-4908-b5d9-5af98d353005" providerId="ADAL" clId="{A1068C7C-67EC-4C40-8923-2CDEABCD10B0}" dt="2024-10-01T10:14:58.170" v="674" actId="20577"/>
          <ac:spMkLst>
            <pc:docMk/>
            <pc:sldMk cId="968011162" sldId="306"/>
            <ac:spMk id="17" creationId="{8C592B1C-6F70-6746-7446-8EB4B682E108}"/>
          </ac:spMkLst>
        </pc:spChg>
        <pc:spChg chg="mod">
          <ac:chgData name="Wadekar, Rutwik V (PHS)" userId="2a5e2d9c-4b8f-4908-b5d9-5af98d353005" providerId="ADAL" clId="{A1068C7C-67EC-4C40-8923-2CDEABCD10B0}" dt="2024-10-01T09:50:15.080" v="559" actId="1076"/>
          <ac:spMkLst>
            <pc:docMk/>
            <pc:sldMk cId="968011162" sldId="306"/>
            <ac:spMk id="26" creationId="{E5BBACC3-A167-21E3-7EE6-AC30EB525E77}"/>
          </ac:spMkLst>
        </pc:spChg>
        <pc:picChg chg="add mod">
          <ac:chgData name="Wadekar, Rutwik V (PHS)" userId="2a5e2d9c-4b8f-4908-b5d9-5af98d353005" providerId="ADAL" clId="{A1068C7C-67EC-4C40-8923-2CDEABCD10B0}" dt="2024-10-01T10:12:11.587" v="657" actId="1076"/>
          <ac:picMkLst>
            <pc:docMk/>
            <pc:sldMk cId="968011162" sldId="306"/>
            <ac:picMk id="15" creationId="{9CC145C8-886B-C7C9-45E5-EDBEDF482D5B}"/>
          </ac:picMkLst>
        </pc:picChg>
        <pc:picChg chg="add mod">
          <ac:chgData name="Wadekar, Rutwik V (PHS)" userId="2a5e2d9c-4b8f-4908-b5d9-5af98d353005" providerId="ADAL" clId="{A1068C7C-67EC-4C40-8923-2CDEABCD10B0}" dt="2024-10-01T10:14:45.452" v="668" actId="1076"/>
          <ac:picMkLst>
            <pc:docMk/>
            <pc:sldMk cId="968011162" sldId="306"/>
            <ac:picMk id="2050" creationId="{C266F52E-0CAF-3D01-3D86-5FBA09CA1277}"/>
          </ac:picMkLst>
        </pc:picChg>
      </pc:sldChg>
      <pc:sldChg chg="delSp mod">
        <pc:chgData name="Wadekar, Rutwik V (PHS)" userId="2a5e2d9c-4b8f-4908-b5d9-5af98d353005" providerId="ADAL" clId="{A1068C7C-67EC-4C40-8923-2CDEABCD10B0}" dt="2024-10-01T21:38:04.153" v="766" actId="478"/>
        <pc:sldMkLst>
          <pc:docMk/>
          <pc:sldMk cId="544614390" sldId="308"/>
        </pc:sldMkLst>
        <pc:spChg chg="del">
          <ac:chgData name="Wadekar, Rutwik V (PHS)" userId="2a5e2d9c-4b8f-4908-b5d9-5af98d353005" providerId="ADAL" clId="{A1068C7C-67EC-4C40-8923-2CDEABCD10B0}" dt="2024-10-01T21:38:04.153" v="766" actId="478"/>
          <ac:spMkLst>
            <pc:docMk/>
            <pc:sldMk cId="544614390" sldId="308"/>
            <ac:spMk id="27" creationId="{307DE92C-79B9-EAA9-3D81-83124E2ADEC9}"/>
          </ac:spMkLst>
        </pc:spChg>
      </pc:sldChg>
      <pc:sldChg chg="addSp modSp add mod ord">
        <pc:chgData name="Wadekar, Rutwik V (PHS)" userId="2a5e2d9c-4b8f-4908-b5d9-5af98d353005" providerId="ADAL" clId="{A1068C7C-67EC-4C40-8923-2CDEABCD10B0}" dt="2024-10-01T21:38:52.272" v="853" actId="1076"/>
        <pc:sldMkLst>
          <pc:docMk/>
          <pc:sldMk cId="1806073391" sldId="309"/>
        </pc:sldMkLst>
        <pc:spChg chg="mod">
          <ac:chgData name="Wadekar, Rutwik V (PHS)" userId="2a5e2d9c-4b8f-4908-b5d9-5af98d353005" providerId="ADAL" clId="{A1068C7C-67EC-4C40-8923-2CDEABCD10B0}" dt="2024-10-01T21:37:51.641" v="764" actId="313"/>
          <ac:spMkLst>
            <pc:docMk/>
            <pc:sldMk cId="1806073391" sldId="309"/>
            <ac:spMk id="14" creationId="{7CD63519-8C03-49E9-5B20-11A320DED93D}"/>
          </ac:spMkLst>
        </pc:spChg>
        <pc:spChg chg="mod">
          <ac:chgData name="Wadekar, Rutwik V (PHS)" userId="2a5e2d9c-4b8f-4908-b5d9-5af98d353005" providerId="ADAL" clId="{A1068C7C-67EC-4C40-8923-2CDEABCD10B0}" dt="2024-10-01T21:37:42.811" v="750" actId="20577"/>
          <ac:spMkLst>
            <pc:docMk/>
            <pc:sldMk cId="1806073391" sldId="309"/>
            <ac:spMk id="16" creationId="{32F3649D-C4BD-2E5C-030C-F2113E9B3AEF}"/>
          </ac:spMkLst>
        </pc:spChg>
        <pc:spChg chg="mod">
          <ac:chgData name="Wadekar, Rutwik V (PHS)" userId="2a5e2d9c-4b8f-4908-b5d9-5af98d353005" providerId="ADAL" clId="{A1068C7C-67EC-4C40-8923-2CDEABCD10B0}" dt="2024-10-01T21:38:27.628" v="849" actId="20577"/>
          <ac:spMkLst>
            <pc:docMk/>
            <pc:sldMk cId="1806073391" sldId="309"/>
            <ac:spMk id="17" creationId="{EF888839-9716-4022-4134-1C295930CAB2}"/>
          </ac:spMkLst>
        </pc:spChg>
        <pc:picChg chg="mod">
          <ac:chgData name="Wadekar, Rutwik V (PHS)" userId="2a5e2d9c-4b8f-4908-b5d9-5af98d353005" providerId="ADAL" clId="{A1068C7C-67EC-4C40-8923-2CDEABCD10B0}" dt="2024-10-01T21:37:35.961" v="720" actId="207"/>
          <ac:picMkLst>
            <pc:docMk/>
            <pc:sldMk cId="1806073391" sldId="309"/>
            <ac:picMk id="15" creationId="{9CC145C8-886B-C7C9-45E5-EDBEDF482D5B}"/>
          </ac:picMkLst>
        </pc:picChg>
        <pc:picChg chg="add mod">
          <ac:chgData name="Wadekar, Rutwik V (PHS)" userId="2a5e2d9c-4b8f-4908-b5d9-5af98d353005" providerId="ADAL" clId="{A1068C7C-67EC-4C40-8923-2CDEABCD10B0}" dt="2024-10-01T21:38:52.272" v="853" actId="1076"/>
          <ac:picMkLst>
            <pc:docMk/>
            <pc:sldMk cId="1806073391" sldId="309"/>
            <ac:picMk id="27" creationId="{88DCDD9F-8ED8-91B4-58BB-4DA819B153B3}"/>
          </ac:picMkLst>
        </pc:picChg>
      </pc:sldChg>
      <pc:sldChg chg="addSp delSp modSp add mod">
        <pc:chgData name="Wadekar, Rutwik V (PHS)" userId="2a5e2d9c-4b8f-4908-b5d9-5af98d353005" providerId="ADAL" clId="{A1068C7C-67EC-4C40-8923-2CDEABCD10B0}" dt="2024-10-01T21:41:26.575" v="913" actId="478"/>
        <pc:sldMkLst>
          <pc:docMk/>
          <pc:sldMk cId="4034306304" sldId="310"/>
        </pc:sldMkLst>
        <pc:spChg chg="del">
          <ac:chgData name="Wadekar, Rutwik V (PHS)" userId="2a5e2d9c-4b8f-4908-b5d9-5af98d353005" providerId="ADAL" clId="{A1068C7C-67EC-4C40-8923-2CDEABCD10B0}" dt="2024-10-01T21:39:21.272" v="858" actId="478"/>
          <ac:spMkLst>
            <pc:docMk/>
            <pc:sldMk cId="4034306304" sldId="310"/>
            <ac:spMk id="3" creationId="{950786E9-8A4E-A95C-3B60-ADA2BF124AF3}"/>
          </ac:spMkLst>
        </pc:spChg>
        <pc:spChg chg="del">
          <ac:chgData name="Wadekar, Rutwik V (PHS)" userId="2a5e2d9c-4b8f-4908-b5d9-5af98d353005" providerId="ADAL" clId="{A1068C7C-67EC-4C40-8923-2CDEABCD10B0}" dt="2024-10-01T21:39:27.341" v="860" actId="478"/>
          <ac:spMkLst>
            <pc:docMk/>
            <pc:sldMk cId="4034306304" sldId="310"/>
            <ac:spMk id="13" creationId="{F1FC89C9-7542-BABE-BAD6-FDB31DAB9949}"/>
          </ac:spMkLst>
        </pc:spChg>
        <pc:spChg chg="del">
          <ac:chgData name="Wadekar, Rutwik V (PHS)" userId="2a5e2d9c-4b8f-4908-b5d9-5af98d353005" providerId="ADAL" clId="{A1068C7C-67EC-4C40-8923-2CDEABCD10B0}" dt="2024-10-01T21:39:30.180" v="861" actId="478"/>
          <ac:spMkLst>
            <pc:docMk/>
            <pc:sldMk cId="4034306304" sldId="310"/>
            <ac:spMk id="14" creationId="{7CD63519-8C03-49E9-5B20-11A320DED93D}"/>
          </ac:spMkLst>
        </pc:spChg>
        <pc:spChg chg="del">
          <ac:chgData name="Wadekar, Rutwik V (PHS)" userId="2a5e2d9c-4b8f-4908-b5d9-5af98d353005" providerId="ADAL" clId="{A1068C7C-67EC-4C40-8923-2CDEABCD10B0}" dt="2024-10-01T21:39:27.341" v="860" actId="478"/>
          <ac:spMkLst>
            <pc:docMk/>
            <pc:sldMk cId="4034306304" sldId="310"/>
            <ac:spMk id="16" creationId="{32F3649D-C4BD-2E5C-030C-F2113E9B3AEF}"/>
          </ac:spMkLst>
        </pc:spChg>
        <pc:spChg chg="del">
          <ac:chgData name="Wadekar, Rutwik V (PHS)" userId="2a5e2d9c-4b8f-4908-b5d9-5af98d353005" providerId="ADAL" clId="{A1068C7C-67EC-4C40-8923-2CDEABCD10B0}" dt="2024-10-01T21:39:27.341" v="860" actId="478"/>
          <ac:spMkLst>
            <pc:docMk/>
            <pc:sldMk cId="4034306304" sldId="310"/>
            <ac:spMk id="17" creationId="{EF888839-9716-4022-4134-1C295930CAB2}"/>
          </ac:spMkLst>
        </pc:spChg>
        <pc:spChg chg="del">
          <ac:chgData name="Wadekar, Rutwik V (PHS)" userId="2a5e2d9c-4b8f-4908-b5d9-5af98d353005" providerId="ADAL" clId="{A1068C7C-67EC-4C40-8923-2CDEABCD10B0}" dt="2024-10-01T21:39:33.130" v="862" actId="478"/>
          <ac:spMkLst>
            <pc:docMk/>
            <pc:sldMk cId="4034306304" sldId="310"/>
            <ac:spMk id="19" creationId="{B50CF7AC-FE9E-B2A2-601E-69C0CF299E37}"/>
          </ac:spMkLst>
        </pc:spChg>
        <pc:spChg chg="del">
          <ac:chgData name="Wadekar, Rutwik V (PHS)" userId="2a5e2d9c-4b8f-4908-b5d9-5af98d353005" providerId="ADAL" clId="{A1068C7C-67EC-4C40-8923-2CDEABCD10B0}" dt="2024-10-01T21:39:33.130" v="862" actId="478"/>
          <ac:spMkLst>
            <pc:docMk/>
            <pc:sldMk cId="4034306304" sldId="310"/>
            <ac:spMk id="20" creationId="{2E2A87C1-4F66-BB58-443E-CC7E46DF1836}"/>
          </ac:spMkLst>
        </pc:spChg>
        <pc:spChg chg="add del mod">
          <ac:chgData name="Wadekar, Rutwik V (PHS)" userId="2a5e2d9c-4b8f-4908-b5d9-5af98d353005" providerId="ADAL" clId="{A1068C7C-67EC-4C40-8923-2CDEABCD10B0}" dt="2024-10-01T21:39:14.051" v="856" actId="478"/>
          <ac:spMkLst>
            <pc:docMk/>
            <pc:sldMk cId="4034306304" sldId="310"/>
            <ac:spMk id="21" creationId="{4C6F448B-323C-78A3-34C0-DD1C2667F5B6}"/>
          </ac:spMkLst>
        </pc:spChg>
        <pc:spChg chg="mod">
          <ac:chgData name="Wadekar, Rutwik V (PHS)" userId="2a5e2d9c-4b8f-4908-b5d9-5af98d353005" providerId="ADAL" clId="{A1068C7C-67EC-4C40-8923-2CDEABCD10B0}" dt="2024-10-01T21:39:55.124" v="877" actId="20577"/>
          <ac:spMkLst>
            <pc:docMk/>
            <pc:sldMk cId="4034306304" sldId="310"/>
            <ac:spMk id="23" creationId="{DA66CC13-6713-1C45-93A3-44A4D4379DE0}"/>
          </ac:spMkLst>
        </pc:spChg>
        <pc:spChg chg="del">
          <ac:chgData name="Wadekar, Rutwik V (PHS)" userId="2a5e2d9c-4b8f-4908-b5d9-5af98d353005" providerId="ADAL" clId="{A1068C7C-67EC-4C40-8923-2CDEABCD10B0}" dt="2024-10-01T21:39:40.765" v="866" actId="478"/>
          <ac:spMkLst>
            <pc:docMk/>
            <pc:sldMk cId="4034306304" sldId="310"/>
            <ac:spMk id="25" creationId="{3A825C75-593F-231A-6C1D-54913F7D0EF0}"/>
          </ac:spMkLst>
        </pc:spChg>
        <pc:spChg chg="del">
          <ac:chgData name="Wadekar, Rutwik V (PHS)" userId="2a5e2d9c-4b8f-4908-b5d9-5af98d353005" providerId="ADAL" clId="{A1068C7C-67EC-4C40-8923-2CDEABCD10B0}" dt="2024-10-01T21:39:42.351" v="867" actId="478"/>
          <ac:spMkLst>
            <pc:docMk/>
            <pc:sldMk cId="4034306304" sldId="310"/>
            <ac:spMk id="26" creationId="{E5BBACC3-A167-21E3-7EE6-AC30EB525E77}"/>
          </ac:spMkLst>
        </pc:spChg>
        <pc:spChg chg="del">
          <ac:chgData name="Wadekar, Rutwik V (PHS)" userId="2a5e2d9c-4b8f-4908-b5d9-5af98d353005" providerId="ADAL" clId="{A1068C7C-67EC-4C40-8923-2CDEABCD10B0}" dt="2024-10-01T21:39:39.444" v="865" actId="478"/>
          <ac:spMkLst>
            <pc:docMk/>
            <pc:sldMk cId="4034306304" sldId="310"/>
            <ac:spMk id="29" creationId="{2905E9AC-AE78-C811-324D-279EAAF73E5D}"/>
          </ac:spMkLst>
        </pc:spChg>
        <pc:spChg chg="add del mod">
          <ac:chgData name="Wadekar, Rutwik V (PHS)" userId="2a5e2d9c-4b8f-4908-b5d9-5af98d353005" providerId="ADAL" clId="{A1068C7C-67EC-4C40-8923-2CDEABCD10B0}" dt="2024-10-01T21:39:14.051" v="856" actId="478"/>
          <ac:spMkLst>
            <pc:docMk/>
            <pc:sldMk cId="4034306304" sldId="310"/>
            <ac:spMk id="30" creationId="{90740B6B-B678-7DF0-8DFF-1DAB9059E2EF}"/>
          </ac:spMkLst>
        </pc:spChg>
        <pc:spChg chg="del mod">
          <ac:chgData name="Wadekar, Rutwik V (PHS)" userId="2a5e2d9c-4b8f-4908-b5d9-5af98d353005" providerId="ADAL" clId="{A1068C7C-67EC-4C40-8923-2CDEABCD10B0}" dt="2024-10-01T21:39:44.850" v="870" actId="478"/>
          <ac:spMkLst>
            <pc:docMk/>
            <pc:sldMk cId="4034306304" sldId="310"/>
            <ac:spMk id="32" creationId="{266F8446-7362-AA41-D010-D449F63A8128}"/>
          </ac:spMkLst>
        </pc:spChg>
        <pc:spChg chg="del">
          <ac:chgData name="Wadekar, Rutwik V (PHS)" userId="2a5e2d9c-4b8f-4908-b5d9-5af98d353005" providerId="ADAL" clId="{A1068C7C-67EC-4C40-8923-2CDEABCD10B0}" dt="2024-10-01T21:39:47.236" v="872" actId="478"/>
          <ac:spMkLst>
            <pc:docMk/>
            <pc:sldMk cId="4034306304" sldId="310"/>
            <ac:spMk id="35" creationId="{EB8799DB-CA89-D5C0-8887-31070D1346D4}"/>
          </ac:spMkLst>
        </pc:spChg>
        <pc:spChg chg="del">
          <ac:chgData name="Wadekar, Rutwik V (PHS)" userId="2a5e2d9c-4b8f-4908-b5d9-5af98d353005" providerId="ADAL" clId="{A1068C7C-67EC-4C40-8923-2CDEABCD10B0}" dt="2024-10-01T21:39:16.522" v="857" actId="478"/>
          <ac:spMkLst>
            <pc:docMk/>
            <pc:sldMk cId="4034306304" sldId="310"/>
            <ac:spMk id="36" creationId="{876669B6-C21F-1AED-8D4E-F2B66FA280A5}"/>
          </ac:spMkLst>
        </pc:spChg>
        <pc:spChg chg="add del mod">
          <ac:chgData name="Wadekar, Rutwik V (PHS)" userId="2a5e2d9c-4b8f-4908-b5d9-5af98d353005" providerId="ADAL" clId="{A1068C7C-67EC-4C40-8923-2CDEABCD10B0}" dt="2024-10-01T21:39:14.051" v="856" actId="478"/>
          <ac:spMkLst>
            <pc:docMk/>
            <pc:sldMk cId="4034306304" sldId="310"/>
            <ac:spMk id="37" creationId="{05755043-B673-64EB-DF33-08C2DC01C745}"/>
          </ac:spMkLst>
        </pc:spChg>
        <pc:spChg chg="del">
          <ac:chgData name="Wadekar, Rutwik V (PHS)" userId="2a5e2d9c-4b8f-4908-b5d9-5af98d353005" providerId="ADAL" clId="{A1068C7C-67EC-4C40-8923-2CDEABCD10B0}" dt="2024-10-01T21:39:24.314" v="859" actId="478"/>
          <ac:spMkLst>
            <pc:docMk/>
            <pc:sldMk cId="4034306304" sldId="310"/>
            <ac:spMk id="39" creationId="{50B18913-DC6B-5D5B-1CF7-8B9C32A934DE}"/>
          </ac:spMkLst>
        </pc:spChg>
        <pc:spChg chg="del">
          <ac:chgData name="Wadekar, Rutwik V (PHS)" userId="2a5e2d9c-4b8f-4908-b5d9-5af98d353005" providerId="ADAL" clId="{A1068C7C-67EC-4C40-8923-2CDEABCD10B0}" dt="2024-10-01T21:39:21.272" v="858" actId="478"/>
          <ac:spMkLst>
            <pc:docMk/>
            <pc:sldMk cId="4034306304" sldId="310"/>
            <ac:spMk id="42" creationId="{60ADDAE0-E651-55C1-5DDC-533DA87AB5B9}"/>
          </ac:spMkLst>
        </pc:spChg>
        <pc:spChg chg="add del mod">
          <ac:chgData name="Wadekar, Rutwik V (PHS)" userId="2a5e2d9c-4b8f-4908-b5d9-5af98d353005" providerId="ADAL" clId="{A1068C7C-67EC-4C40-8923-2CDEABCD10B0}" dt="2024-10-01T21:39:14.051" v="856" actId="478"/>
          <ac:spMkLst>
            <pc:docMk/>
            <pc:sldMk cId="4034306304" sldId="310"/>
            <ac:spMk id="43" creationId="{12CA9067-F24F-9353-9546-3C15D5CC4D9D}"/>
          </ac:spMkLst>
        </pc:spChg>
        <pc:spChg chg="add del mod">
          <ac:chgData name="Wadekar, Rutwik V (PHS)" userId="2a5e2d9c-4b8f-4908-b5d9-5af98d353005" providerId="ADAL" clId="{A1068C7C-67EC-4C40-8923-2CDEABCD10B0}" dt="2024-10-01T21:39:14.051" v="856" actId="478"/>
          <ac:spMkLst>
            <pc:docMk/>
            <pc:sldMk cId="4034306304" sldId="310"/>
            <ac:spMk id="44" creationId="{2DAD4A89-7CE7-E07E-DFA9-6A39DE8D4364}"/>
          </ac:spMkLst>
        </pc:spChg>
        <pc:spChg chg="add del mod">
          <ac:chgData name="Wadekar, Rutwik V (PHS)" userId="2a5e2d9c-4b8f-4908-b5d9-5af98d353005" providerId="ADAL" clId="{A1068C7C-67EC-4C40-8923-2CDEABCD10B0}" dt="2024-10-01T21:39:14.051" v="856" actId="478"/>
          <ac:spMkLst>
            <pc:docMk/>
            <pc:sldMk cId="4034306304" sldId="310"/>
            <ac:spMk id="46" creationId="{6F04D2BC-53D4-9695-0F90-B8E9A2A5D733}"/>
          </ac:spMkLst>
        </pc:spChg>
        <pc:spChg chg="add del mod">
          <ac:chgData name="Wadekar, Rutwik V (PHS)" userId="2a5e2d9c-4b8f-4908-b5d9-5af98d353005" providerId="ADAL" clId="{A1068C7C-67EC-4C40-8923-2CDEABCD10B0}" dt="2024-10-01T21:39:14.051" v="856" actId="478"/>
          <ac:spMkLst>
            <pc:docMk/>
            <pc:sldMk cId="4034306304" sldId="310"/>
            <ac:spMk id="47" creationId="{1850F7EE-F7E1-F232-E73E-A79491B61366}"/>
          </ac:spMkLst>
        </pc:spChg>
        <pc:spChg chg="add del mod">
          <ac:chgData name="Wadekar, Rutwik V (PHS)" userId="2a5e2d9c-4b8f-4908-b5d9-5af98d353005" providerId="ADAL" clId="{A1068C7C-67EC-4C40-8923-2CDEABCD10B0}" dt="2024-10-01T21:39:14.051" v="856" actId="478"/>
          <ac:spMkLst>
            <pc:docMk/>
            <pc:sldMk cId="4034306304" sldId="310"/>
            <ac:spMk id="48" creationId="{6509107C-213C-C6B9-D1EE-D297E6617E10}"/>
          </ac:spMkLst>
        </pc:spChg>
        <pc:spChg chg="add del mod">
          <ac:chgData name="Wadekar, Rutwik V (PHS)" userId="2a5e2d9c-4b8f-4908-b5d9-5af98d353005" providerId="ADAL" clId="{A1068C7C-67EC-4C40-8923-2CDEABCD10B0}" dt="2024-10-01T21:39:39.444" v="865" actId="478"/>
          <ac:spMkLst>
            <pc:docMk/>
            <pc:sldMk cId="4034306304" sldId="310"/>
            <ac:spMk id="50" creationId="{840DAD47-D24F-2AE6-2B89-43C126611AE6}"/>
          </ac:spMkLst>
        </pc:spChg>
        <pc:picChg chg="del">
          <ac:chgData name="Wadekar, Rutwik V (PHS)" userId="2a5e2d9c-4b8f-4908-b5d9-5af98d353005" providerId="ADAL" clId="{A1068C7C-67EC-4C40-8923-2CDEABCD10B0}" dt="2024-10-01T21:39:27.341" v="860" actId="478"/>
          <ac:picMkLst>
            <pc:docMk/>
            <pc:sldMk cId="4034306304" sldId="310"/>
            <ac:picMk id="15" creationId="{9CC145C8-886B-C7C9-45E5-EDBEDF482D5B}"/>
          </ac:picMkLst>
        </pc:picChg>
        <pc:picChg chg="del">
          <ac:chgData name="Wadekar, Rutwik V (PHS)" userId="2a5e2d9c-4b8f-4908-b5d9-5af98d353005" providerId="ADAL" clId="{A1068C7C-67EC-4C40-8923-2CDEABCD10B0}" dt="2024-10-01T21:41:26.575" v="913" actId="478"/>
          <ac:picMkLst>
            <pc:docMk/>
            <pc:sldMk cId="4034306304" sldId="310"/>
            <ac:picMk id="18" creationId="{B98AB020-20B5-60FC-7CE3-EE1CB8207542}"/>
          </ac:picMkLst>
        </pc:picChg>
        <pc:picChg chg="del">
          <ac:chgData name="Wadekar, Rutwik V (PHS)" userId="2a5e2d9c-4b8f-4908-b5d9-5af98d353005" providerId="ADAL" clId="{A1068C7C-67EC-4C40-8923-2CDEABCD10B0}" dt="2024-10-01T21:39:35.252" v="863" actId="478"/>
          <ac:picMkLst>
            <pc:docMk/>
            <pc:sldMk cId="4034306304" sldId="310"/>
            <ac:picMk id="22" creationId="{DB9E8709-AB98-B99D-BE3E-B8E118EC4806}"/>
          </ac:picMkLst>
        </pc:picChg>
        <pc:picChg chg="del">
          <ac:chgData name="Wadekar, Rutwik V (PHS)" userId="2a5e2d9c-4b8f-4908-b5d9-5af98d353005" providerId="ADAL" clId="{A1068C7C-67EC-4C40-8923-2CDEABCD10B0}" dt="2024-10-01T21:39:39.444" v="865" actId="478"/>
          <ac:picMkLst>
            <pc:docMk/>
            <pc:sldMk cId="4034306304" sldId="310"/>
            <ac:picMk id="24" creationId="{61A65DB2-9663-59E9-4D0C-04E3A4E4644F}"/>
          </ac:picMkLst>
        </pc:picChg>
        <pc:picChg chg="del">
          <ac:chgData name="Wadekar, Rutwik V (PHS)" userId="2a5e2d9c-4b8f-4908-b5d9-5af98d353005" providerId="ADAL" clId="{A1068C7C-67EC-4C40-8923-2CDEABCD10B0}" dt="2024-10-01T21:39:30.180" v="861" actId="478"/>
          <ac:picMkLst>
            <pc:docMk/>
            <pc:sldMk cId="4034306304" sldId="310"/>
            <ac:picMk id="27" creationId="{88DCDD9F-8ED8-91B4-58BB-4DA819B153B3}"/>
          </ac:picMkLst>
        </pc:picChg>
        <pc:picChg chg="del">
          <ac:chgData name="Wadekar, Rutwik V (PHS)" userId="2a5e2d9c-4b8f-4908-b5d9-5af98d353005" providerId="ADAL" clId="{A1068C7C-67EC-4C40-8923-2CDEABCD10B0}" dt="2024-10-01T21:39:39.444" v="865" actId="478"/>
          <ac:picMkLst>
            <pc:docMk/>
            <pc:sldMk cId="4034306304" sldId="310"/>
            <ac:picMk id="28" creationId="{D55D7523-06A0-0B22-F3E8-B76D443B7818}"/>
          </ac:picMkLst>
        </pc:picChg>
        <pc:picChg chg="del">
          <ac:chgData name="Wadekar, Rutwik V (PHS)" userId="2a5e2d9c-4b8f-4908-b5d9-5af98d353005" providerId="ADAL" clId="{A1068C7C-67EC-4C40-8923-2CDEABCD10B0}" dt="2024-10-01T21:39:46.015" v="871" actId="478"/>
          <ac:picMkLst>
            <pc:docMk/>
            <pc:sldMk cId="4034306304" sldId="310"/>
            <ac:picMk id="31" creationId="{9E791C27-AB5C-6D71-495F-93F3DD70E8B4}"/>
          </ac:picMkLst>
        </pc:picChg>
        <pc:picChg chg="add del mod">
          <ac:chgData name="Wadekar, Rutwik V (PHS)" userId="2a5e2d9c-4b8f-4908-b5d9-5af98d353005" providerId="ADAL" clId="{A1068C7C-67EC-4C40-8923-2CDEABCD10B0}" dt="2024-10-01T21:39:14.051" v="856" actId="478"/>
          <ac:picMkLst>
            <pc:docMk/>
            <pc:sldMk cId="4034306304" sldId="310"/>
            <ac:picMk id="33" creationId="{7B9249F9-DEE5-5EE5-9964-7592B7CE8EC2}"/>
          </ac:picMkLst>
        </pc:picChg>
        <pc:picChg chg="del">
          <ac:chgData name="Wadekar, Rutwik V (PHS)" userId="2a5e2d9c-4b8f-4908-b5d9-5af98d353005" providerId="ADAL" clId="{A1068C7C-67EC-4C40-8923-2CDEABCD10B0}" dt="2024-10-01T21:39:48.501" v="873" actId="478"/>
          <ac:picMkLst>
            <pc:docMk/>
            <pc:sldMk cId="4034306304" sldId="310"/>
            <ac:picMk id="34" creationId="{9B6CE6DF-163C-A487-DACC-234E307BB066}"/>
          </ac:picMkLst>
        </pc:picChg>
        <pc:picChg chg="del">
          <ac:chgData name="Wadekar, Rutwik V (PHS)" userId="2a5e2d9c-4b8f-4908-b5d9-5af98d353005" providerId="ADAL" clId="{A1068C7C-67EC-4C40-8923-2CDEABCD10B0}" dt="2024-10-01T21:39:24.314" v="859" actId="478"/>
          <ac:picMkLst>
            <pc:docMk/>
            <pc:sldMk cId="4034306304" sldId="310"/>
            <ac:picMk id="38" creationId="{62CB4BC8-F097-E939-1892-3AE89C5AD07E}"/>
          </ac:picMkLst>
        </pc:picChg>
        <pc:picChg chg="add del mod">
          <ac:chgData name="Wadekar, Rutwik V (PHS)" userId="2a5e2d9c-4b8f-4908-b5d9-5af98d353005" providerId="ADAL" clId="{A1068C7C-67EC-4C40-8923-2CDEABCD10B0}" dt="2024-10-01T21:39:14.051" v="856" actId="478"/>
          <ac:picMkLst>
            <pc:docMk/>
            <pc:sldMk cId="4034306304" sldId="310"/>
            <ac:picMk id="40" creationId="{A4C2CE61-F85F-E27C-508D-47749149ABB5}"/>
          </ac:picMkLst>
        </pc:picChg>
        <pc:picChg chg="del">
          <ac:chgData name="Wadekar, Rutwik V (PHS)" userId="2a5e2d9c-4b8f-4908-b5d9-5af98d353005" providerId="ADAL" clId="{A1068C7C-67EC-4C40-8923-2CDEABCD10B0}" dt="2024-10-01T21:39:21.272" v="858" actId="478"/>
          <ac:picMkLst>
            <pc:docMk/>
            <pc:sldMk cId="4034306304" sldId="310"/>
            <ac:picMk id="41" creationId="{0F50F705-5648-8882-693C-434B53635A06}"/>
          </ac:picMkLst>
        </pc:picChg>
        <pc:picChg chg="add del mod">
          <ac:chgData name="Wadekar, Rutwik V (PHS)" userId="2a5e2d9c-4b8f-4908-b5d9-5af98d353005" providerId="ADAL" clId="{A1068C7C-67EC-4C40-8923-2CDEABCD10B0}" dt="2024-10-01T21:39:14.051" v="856" actId="478"/>
          <ac:picMkLst>
            <pc:docMk/>
            <pc:sldMk cId="4034306304" sldId="310"/>
            <ac:picMk id="45" creationId="{469453F9-0B85-C23E-0870-3F4EFD8CC9F2}"/>
          </ac:picMkLst>
        </pc:picChg>
        <pc:picChg chg="add del mod">
          <ac:chgData name="Wadekar, Rutwik V (PHS)" userId="2a5e2d9c-4b8f-4908-b5d9-5af98d353005" providerId="ADAL" clId="{A1068C7C-67EC-4C40-8923-2CDEABCD10B0}" dt="2024-10-01T21:39:14.051" v="856" actId="478"/>
          <ac:picMkLst>
            <pc:docMk/>
            <pc:sldMk cId="4034306304" sldId="310"/>
            <ac:picMk id="49" creationId="{43192234-F561-EDA8-8B7F-8E7E9D7FCCAC}"/>
          </ac:picMkLst>
        </pc:picChg>
      </pc:sldChg>
      <pc:sldChg chg="addSp delSp modSp add mod modTransition">
        <pc:chgData name="Wadekar, Rutwik V (PHS)" userId="2a5e2d9c-4b8f-4908-b5d9-5af98d353005" providerId="ADAL" clId="{A1068C7C-67EC-4C40-8923-2CDEABCD10B0}" dt="2024-10-01T21:41:20.358" v="912" actId="478"/>
        <pc:sldMkLst>
          <pc:docMk/>
          <pc:sldMk cId="2388725524" sldId="311"/>
        </pc:sldMkLst>
        <pc:spChg chg="add mod">
          <ac:chgData name="Wadekar, Rutwik V (PHS)" userId="2a5e2d9c-4b8f-4908-b5d9-5af98d353005" providerId="ADAL" clId="{A1068C7C-67EC-4C40-8923-2CDEABCD10B0}" dt="2024-10-01T21:40:28.119" v="879"/>
          <ac:spMkLst>
            <pc:docMk/>
            <pc:sldMk cId="2388725524" sldId="311"/>
            <ac:spMk id="3" creationId="{2A77D287-BE21-96AA-BC5B-FF62A73539B4}"/>
          </ac:spMkLst>
        </pc:spChg>
        <pc:spChg chg="add mod">
          <ac:chgData name="Wadekar, Rutwik V (PHS)" userId="2a5e2d9c-4b8f-4908-b5d9-5af98d353005" providerId="ADAL" clId="{A1068C7C-67EC-4C40-8923-2CDEABCD10B0}" dt="2024-10-01T21:40:28.119" v="879"/>
          <ac:spMkLst>
            <pc:docMk/>
            <pc:sldMk cId="2388725524" sldId="311"/>
            <ac:spMk id="14" creationId="{EE764944-2EC9-4732-AE74-1D483B795ABB}"/>
          </ac:spMkLst>
        </pc:spChg>
        <pc:spChg chg="add mod">
          <ac:chgData name="Wadekar, Rutwik V (PHS)" userId="2a5e2d9c-4b8f-4908-b5d9-5af98d353005" providerId="ADAL" clId="{A1068C7C-67EC-4C40-8923-2CDEABCD10B0}" dt="2024-10-01T21:40:28.119" v="879"/>
          <ac:spMkLst>
            <pc:docMk/>
            <pc:sldMk cId="2388725524" sldId="311"/>
            <ac:spMk id="16" creationId="{BC206263-B765-F29E-9060-B60D113CFF71}"/>
          </ac:spMkLst>
        </pc:spChg>
        <pc:spChg chg="add mod">
          <ac:chgData name="Wadekar, Rutwik V (PHS)" userId="2a5e2d9c-4b8f-4908-b5d9-5af98d353005" providerId="ADAL" clId="{A1068C7C-67EC-4C40-8923-2CDEABCD10B0}" dt="2024-10-01T21:40:28.119" v="879"/>
          <ac:spMkLst>
            <pc:docMk/>
            <pc:sldMk cId="2388725524" sldId="311"/>
            <ac:spMk id="17" creationId="{2E98ED65-E2DB-A438-E9A2-054269F3267C}"/>
          </ac:spMkLst>
        </pc:spChg>
        <pc:picChg chg="add mod">
          <ac:chgData name="Wadekar, Rutwik V (PHS)" userId="2a5e2d9c-4b8f-4908-b5d9-5af98d353005" providerId="ADAL" clId="{A1068C7C-67EC-4C40-8923-2CDEABCD10B0}" dt="2024-10-01T21:40:28.119" v="879"/>
          <ac:picMkLst>
            <pc:docMk/>
            <pc:sldMk cId="2388725524" sldId="311"/>
            <ac:picMk id="13" creationId="{A0600CDB-7BB8-3E03-D3CB-E29C54DA110A}"/>
          </ac:picMkLst>
        </pc:picChg>
        <pc:picChg chg="add mod">
          <ac:chgData name="Wadekar, Rutwik V (PHS)" userId="2a5e2d9c-4b8f-4908-b5d9-5af98d353005" providerId="ADAL" clId="{A1068C7C-67EC-4C40-8923-2CDEABCD10B0}" dt="2024-10-01T21:40:28.119" v="879"/>
          <ac:picMkLst>
            <pc:docMk/>
            <pc:sldMk cId="2388725524" sldId="311"/>
            <ac:picMk id="15" creationId="{51BD1666-1C08-39BE-0B08-775781FF811E}"/>
          </ac:picMkLst>
        </pc:picChg>
        <pc:picChg chg="del">
          <ac:chgData name="Wadekar, Rutwik V (PHS)" userId="2a5e2d9c-4b8f-4908-b5d9-5af98d353005" providerId="ADAL" clId="{A1068C7C-67EC-4C40-8923-2CDEABCD10B0}" dt="2024-10-01T21:41:20.358" v="912" actId="478"/>
          <ac:picMkLst>
            <pc:docMk/>
            <pc:sldMk cId="2388725524" sldId="311"/>
            <ac:picMk id="18" creationId="{B98AB020-20B5-60FC-7CE3-EE1CB8207542}"/>
          </ac:picMkLst>
        </pc:picChg>
      </pc:sldChg>
      <pc:sldChg chg="delSp modSp add mod modTransition">
        <pc:chgData name="Wadekar, Rutwik V (PHS)" userId="2a5e2d9c-4b8f-4908-b5d9-5af98d353005" providerId="ADAL" clId="{A1068C7C-67EC-4C40-8923-2CDEABCD10B0}" dt="2024-10-01T21:41:15.176" v="911" actId="478"/>
        <pc:sldMkLst>
          <pc:docMk/>
          <pc:sldMk cId="4239914014" sldId="312"/>
        </pc:sldMkLst>
        <pc:spChg chg="mod">
          <ac:chgData name="Wadekar, Rutwik V (PHS)" userId="2a5e2d9c-4b8f-4908-b5d9-5af98d353005" providerId="ADAL" clId="{A1068C7C-67EC-4C40-8923-2CDEABCD10B0}" dt="2024-10-01T21:40:44.182" v="902" actId="5793"/>
          <ac:spMkLst>
            <pc:docMk/>
            <pc:sldMk cId="4239914014" sldId="312"/>
            <ac:spMk id="17" creationId="{2E98ED65-E2DB-A438-E9A2-054269F3267C}"/>
          </ac:spMkLst>
        </pc:spChg>
        <pc:picChg chg="del">
          <ac:chgData name="Wadekar, Rutwik V (PHS)" userId="2a5e2d9c-4b8f-4908-b5d9-5af98d353005" providerId="ADAL" clId="{A1068C7C-67EC-4C40-8923-2CDEABCD10B0}" dt="2024-10-01T21:41:15.176" v="911" actId="478"/>
          <ac:picMkLst>
            <pc:docMk/>
            <pc:sldMk cId="4239914014" sldId="312"/>
            <ac:picMk id="18" creationId="{B98AB020-20B5-60FC-7CE3-EE1CB8207542}"/>
          </ac:picMkLst>
        </pc:picChg>
      </pc:sldChg>
      <pc:sldChg chg="addSp delSp modSp add mod modTransition">
        <pc:chgData name="Wadekar, Rutwik V (PHS)" userId="2a5e2d9c-4b8f-4908-b5d9-5af98d353005" providerId="ADAL" clId="{A1068C7C-67EC-4C40-8923-2CDEABCD10B0}" dt="2024-10-01T21:44:17.954" v="970" actId="1076"/>
        <pc:sldMkLst>
          <pc:docMk/>
          <pc:sldMk cId="2110613620" sldId="313"/>
        </pc:sldMkLst>
        <pc:spChg chg="mod">
          <ac:chgData name="Wadekar, Rutwik V (PHS)" userId="2a5e2d9c-4b8f-4908-b5d9-5af98d353005" providerId="ADAL" clId="{A1068C7C-67EC-4C40-8923-2CDEABCD10B0}" dt="2024-10-01T21:41:56.815" v="942" actId="207"/>
          <ac:spMkLst>
            <pc:docMk/>
            <pc:sldMk cId="2110613620" sldId="313"/>
            <ac:spMk id="3" creationId="{2A77D287-BE21-96AA-BC5B-FF62A73539B4}"/>
          </ac:spMkLst>
        </pc:spChg>
        <pc:spChg chg="del">
          <ac:chgData name="Wadekar, Rutwik V (PHS)" userId="2a5e2d9c-4b8f-4908-b5d9-5af98d353005" providerId="ADAL" clId="{A1068C7C-67EC-4C40-8923-2CDEABCD10B0}" dt="2024-10-01T21:40:58.279" v="905" actId="478"/>
          <ac:spMkLst>
            <pc:docMk/>
            <pc:sldMk cId="2110613620" sldId="313"/>
            <ac:spMk id="14" creationId="{EE764944-2EC9-4732-AE74-1D483B795ABB}"/>
          </ac:spMkLst>
        </pc:spChg>
        <pc:spChg chg="del">
          <ac:chgData name="Wadekar, Rutwik V (PHS)" userId="2a5e2d9c-4b8f-4908-b5d9-5af98d353005" providerId="ADAL" clId="{A1068C7C-67EC-4C40-8923-2CDEABCD10B0}" dt="2024-10-01T21:40:58.279" v="905" actId="478"/>
          <ac:spMkLst>
            <pc:docMk/>
            <pc:sldMk cId="2110613620" sldId="313"/>
            <ac:spMk id="16" creationId="{BC206263-B765-F29E-9060-B60D113CFF71}"/>
          </ac:spMkLst>
        </pc:spChg>
        <pc:spChg chg="del">
          <ac:chgData name="Wadekar, Rutwik V (PHS)" userId="2a5e2d9c-4b8f-4908-b5d9-5af98d353005" providerId="ADAL" clId="{A1068C7C-67EC-4C40-8923-2CDEABCD10B0}" dt="2024-10-01T21:40:58.279" v="905" actId="478"/>
          <ac:spMkLst>
            <pc:docMk/>
            <pc:sldMk cId="2110613620" sldId="313"/>
            <ac:spMk id="17" creationId="{2E98ED65-E2DB-A438-E9A2-054269F3267C}"/>
          </ac:spMkLst>
        </pc:spChg>
        <pc:spChg chg="add mod">
          <ac:chgData name="Wadekar, Rutwik V (PHS)" userId="2a5e2d9c-4b8f-4908-b5d9-5af98d353005" providerId="ADAL" clId="{A1068C7C-67EC-4C40-8923-2CDEABCD10B0}" dt="2024-10-01T21:43:56.318" v="966" actId="208"/>
          <ac:spMkLst>
            <pc:docMk/>
            <pc:sldMk cId="2110613620" sldId="313"/>
            <ac:spMk id="27" creationId="{C3F5064B-89E0-8D4A-2D3F-3E56C13997E4}"/>
          </ac:spMkLst>
        </pc:spChg>
        <pc:picChg chg="del">
          <ac:chgData name="Wadekar, Rutwik V (PHS)" userId="2a5e2d9c-4b8f-4908-b5d9-5af98d353005" providerId="ADAL" clId="{A1068C7C-67EC-4C40-8923-2CDEABCD10B0}" dt="2024-10-01T21:40:58.279" v="905" actId="478"/>
          <ac:picMkLst>
            <pc:docMk/>
            <pc:sldMk cId="2110613620" sldId="313"/>
            <ac:picMk id="13" creationId="{A0600CDB-7BB8-3E03-D3CB-E29C54DA110A}"/>
          </ac:picMkLst>
        </pc:picChg>
        <pc:picChg chg="del">
          <ac:chgData name="Wadekar, Rutwik V (PHS)" userId="2a5e2d9c-4b8f-4908-b5d9-5af98d353005" providerId="ADAL" clId="{A1068C7C-67EC-4C40-8923-2CDEABCD10B0}" dt="2024-10-01T21:41:00.096" v="906" actId="478"/>
          <ac:picMkLst>
            <pc:docMk/>
            <pc:sldMk cId="2110613620" sldId="313"/>
            <ac:picMk id="15" creationId="{51BD1666-1C08-39BE-0B08-775781FF811E}"/>
          </ac:picMkLst>
        </pc:picChg>
        <pc:picChg chg="del">
          <ac:chgData name="Wadekar, Rutwik V (PHS)" userId="2a5e2d9c-4b8f-4908-b5d9-5af98d353005" providerId="ADAL" clId="{A1068C7C-67EC-4C40-8923-2CDEABCD10B0}" dt="2024-10-01T21:41:10.293" v="910" actId="478"/>
          <ac:picMkLst>
            <pc:docMk/>
            <pc:sldMk cId="2110613620" sldId="313"/>
            <ac:picMk id="18" creationId="{B98AB020-20B5-60FC-7CE3-EE1CB8207542}"/>
          </ac:picMkLst>
        </pc:picChg>
        <pc:picChg chg="add mod">
          <ac:chgData name="Wadekar, Rutwik V (PHS)" userId="2a5e2d9c-4b8f-4908-b5d9-5af98d353005" providerId="ADAL" clId="{A1068C7C-67EC-4C40-8923-2CDEABCD10B0}" dt="2024-10-01T21:42:34.959" v="948" actId="1076"/>
          <ac:picMkLst>
            <pc:docMk/>
            <pc:sldMk cId="2110613620" sldId="313"/>
            <ac:picMk id="20" creationId="{746C8521-621E-7AD2-F115-15E0DF78DFD6}"/>
          </ac:picMkLst>
        </pc:picChg>
        <pc:picChg chg="add mod">
          <ac:chgData name="Wadekar, Rutwik V (PHS)" userId="2a5e2d9c-4b8f-4908-b5d9-5af98d353005" providerId="ADAL" clId="{A1068C7C-67EC-4C40-8923-2CDEABCD10B0}" dt="2024-10-01T21:42:43.957" v="951" actId="1076"/>
          <ac:picMkLst>
            <pc:docMk/>
            <pc:sldMk cId="2110613620" sldId="313"/>
            <ac:picMk id="21" creationId="{A78605DE-0F7A-4DE2-354F-CA98D65F3DFF}"/>
          </ac:picMkLst>
        </pc:picChg>
        <pc:picChg chg="add mod">
          <ac:chgData name="Wadekar, Rutwik V (PHS)" userId="2a5e2d9c-4b8f-4908-b5d9-5af98d353005" providerId="ADAL" clId="{A1068C7C-67EC-4C40-8923-2CDEABCD10B0}" dt="2024-10-01T21:43:13.367" v="956" actId="1076"/>
          <ac:picMkLst>
            <pc:docMk/>
            <pc:sldMk cId="2110613620" sldId="313"/>
            <ac:picMk id="24" creationId="{264657EC-A10B-36DE-A0B3-189A6A6AD2FF}"/>
          </ac:picMkLst>
        </pc:picChg>
        <pc:picChg chg="add mod">
          <ac:chgData name="Wadekar, Rutwik V (PHS)" userId="2a5e2d9c-4b8f-4908-b5d9-5af98d353005" providerId="ADAL" clId="{A1068C7C-67EC-4C40-8923-2CDEABCD10B0}" dt="2024-10-01T21:43:39.179" v="961" actId="1076"/>
          <ac:picMkLst>
            <pc:docMk/>
            <pc:sldMk cId="2110613620" sldId="313"/>
            <ac:picMk id="26" creationId="{95854837-5823-1B42-B2E5-97A0B1EFA9FD}"/>
          </ac:picMkLst>
        </pc:picChg>
        <pc:picChg chg="add mod">
          <ac:chgData name="Wadekar, Rutwik V (PHS)" userId="2a5e2d9c-4b8f-4908-b5d9-5af98d353005" providerId="ADAL" clId="{A1068C7C-67EC-4C40-8923-2CDEABCD10B0}" dt="2024-10-01T21:44:17.954" v="970" actId="1076"/>
          <ac:picMkLst>
            <pc:docMk/>
            <pc:sldMk cId="2110613620" sldId="313"/>
            <ac:picMk id="29" creationId="{34A98AFF-7B72-8EAA-2E20-884314ED3A12}"/>
          </ac:picMkLst>
        </pc:picChg>
      </pc:sldChg>
      <pc:sldChg chg="addSp modSp add mod modTransition modAnim">
        <pc:chgData name="Wadekar, Rutwik V (PHS)" userId="2a5e2d9c-4b8f-4908-b5d9-5af98d353005" providerId="ADAL" clId="{A1068C7C-67EC-4C40-8923-2CDEABCD10B0}" dt="2024-10-01T21:45:22.207" v="1006"/>
        <pc:sldMkLst>
          <pc:docMk/>
          <pc:sldMk cId="293513805" sldId="314"/>
        </pc:sldMkLst>
        <pc:spChg chg="add mod">
          <ac:chgData name="Wadekar, Rutwik V (PHS)" userId="2a5e2d9c-4b8f-4908-b5d9-5af98d353005" providerId="ADAL" clId="{A1068C7C-67EC-4C40-8923-2CDEABCD10B0}" dt="2024-10-01T21:45:08.278" v="1003" actId="1076"/>
          <ac:spMkLst>
            <pc:docMk/>
            <pc:sldMk cId="293513805" sldId="314"/>
            <ac:spMk id="13" creationId="{F2A8D3C9-4746-6C66-22F7-B976A231C077}"/>
          </ac:spMkLst>
        </pc:spChg>
      </pc:sldChg>
      <pc:sldChg chg="addSp modSp add mod modAnim">
        <pc:chgData name="Wadekar, Rutwik V (PHS)" userId="2a5e2d9c-4b8f-4908-b5d9-5af98d353005" providerId="ADAL" clId="{A1068C7C-67EC-4C40-8923-2CDEABCD10B0}" dt="2024-10-01T21:47:06.633" v="1011"/>
        <pc:sldMkLst>
          <pc:docMk/>
          <pc:sldMk cId="1217253774" sldId="315"/>
        </pc:sldMkLst>
        <pc:picChg chg="add mod">
          <ac:chgData name="Wadekar, Rutwik V (PHS)" userId="2a5e2d9c-4b8f-4908-b5d9-5af98d353005" providerId="ADAL" clId="{A1068C7C-67EC-4C40-8923-2CDEABCD10B0}" dt="2024-10-01T21:46:27.838" v="1009" actId="14100"/>
          <ac:picMkLst>
            <pc:docMk/>
            <pc:sldMk cId="1217253774" sldId="315"/>
            <ac:picMk id="14" creationId="{9DF270DF-E677-161E-DC15-C866B595C8C4}"/>
          </ac:picMkLst>
        </pc:picChg>
      </pc:sldChg>
      <pc:sldChg chg="addSp modSp add mod ord">
        <pc:chgData name="Wadekar, Rutwik V (PHS)" userId="2a5e2d9c-4b8f-4908-b5d9-5af98d353005" providerId="ADAL" clId="{A1068C7C-67EC-4C40-8923-2CDEABCD10B0}" dt="2024-10-01T21:50:16.306" v="1036" actId="313"/>
        <pc:sldMkLst>
          <pc:docMk/>
          <pc:sldMk cId="2440413641" sldId="316"/>
        </pc:sldMkLst>
        <pc:spChg chg="add mod">
          <ac:chgData name="Wadekar, Rutwik V (PHS)" userId="2a5e2d9c-4b8f-4908-b5d9-5af98d353005" providerId="ADAL" clId="{A1068C7C-67EC-4C40-8923-2CDEABCD10B0}" dt="2024-10-01T21:50:16.306" v="1036" actId="313"/>
          <ac:spMkLst>
            <pc:docMk/>
            <pc:sldMk cId="2440413641" sldId="316"/>
            <ac:spMk id="19" creationId="{1494F24C-FC89-E24A-9A4A-6FA5B20D170A}"/>
          </ac:spMkLst>
        </pc:spChg>
      </pc:sldChg>
      <pc:sldChg chg="addSp modSp add mod modTransition modAnim">
        <pc:chgData name="Wadekar, Rutwik V (PHS)" userId="2a5e2d9c-4b8f-4908-b5d9-5af98d353005" providerId="ADAL" clId="{A1068C7C-67EC-4C40-8923-2CDEABCD10B0}" dt="2024-10-01T22:04:31.436" v="1275"/>
        <pc:sldMkLst>
          <pc:docMk/>
          <pc:sldMk cId="3735324404" sldId="317"/>
        </pc:sldMkLst>
        <pc:spChg chg="mod">
          <ac:chgData name="Wadekar, Rutwik V (PHS)" userId="2a5e2d9c-4b8f-4908-b5d9-5af98d353005" providerId="ADAL" clId="{A1068C7C-67EC-4C40-8923-2CDEABCD10B0}" dt="2024-10-01T21:50:31.471" v="1038" actId="20577"/>
          <ac:spMkLst>
            <pc:docMk/>
            <pc:sldMk cId="3735324404" sldId="317"/>
            <ac:spMk id="19" creationId="{1494F24C-FC89-E24A-9A4A-6FA5B20D170A}"/>
          </ac:spMkLst>
        </pc:spChg>
        <pc:spChg chg="add mod">
          <ac:chgData name="Wadekar, Rutwik V (PHS)" userId="2a5e2d9c-4b8f-4908-b5d9-5af98d353005" providerId="ADAL" clId="{A1068C7C-67EC-4C40-8923-2CDEABCD10B0}" dt="2024-10-01T21:51:18.066" v="1058" actId="20577"/>
          <ac:spMkLst>
            <pc:docMk/>
            <pc:sldMk cId="3735324404" sldId="317"/>
            <ac:spMk id="21" creationId="{1995200C-EF22-243B-6E48-D9F46FB47FC2}"/>
          </ac:spMkLst>
        </pc:spChg>
      </pc:sldChg>
      <pc:sldChg chg="addSp delSp modSp add mod modTransition modAnim">
        <pc:chgData name="Wadekar, Rutwik V (PHS)" userId="2a5e2d9c-4b8f-4908-b5d9-5af98d353005" providerId="ADAL" clId="{A1068C7C-67EC-4C40-8923-2CDEABCD10B0}" dt="2024-10-01T22:04:33.108" v="1277"/>
        <pc:sldMkLst>
          <pc:docMk/>
          <pc:sldMk cId="2688609431" sldId="318"/>
        </pc:sldMkLst>
        <pc:spChg chg="mod">
          <ac:chgData name="Wadekar, Rutwik V (PHS)" userId="2a5e2d9c-4b8f-4908-b5d9-5af98d353005" providerId="ADAL" clId="{A1068C7C-67EC-4C40-8923-2CDEABCD10B0}" dt="2024-10-01T21:51:30.691" v="1068" actId="1076"/>
          <ac:spMkLst>
            <pc:docMk/>
            <pc:sldMk cId="2688609431" sldId="318"/>
            <ac:spMk id="2" creationId="{5E954CE6-B2C3-F52D-5E8D-1FB2A52E1B43}"/>
          </ac:spMkLst>
        </pc:spChg>
        <pc:spChg chg="del">
          <ac:chgData name="Wadekar, Rutwik V (PHS)" userId="2a5e2d9c-4b8f-4908-b5d9-5af98d353005" providerId="ADAL" clId="{A1068C7C-67EC-4C40-8923-2CDEABCD10B0}" dt="2024-10-01T21:51:11.229" v="1053" actId="478"/>
          <ac:spMkLst>
            <pc:docMk/>
            <pc:sldMk cId="2688609431" sldId="318"/>
            <ac:spMk id="17" creationId="{2B32D1FB-7D57-EE07-7D69-1EB716C63F01}"/>
          </ac:spMkLst>
        </pc:spChg>
        <pc:spChg chg="mod">
          <ac:chgData name="Wadekar, Rutwik V (PHS)" userId="2a5e2d9c-4b8f-4908-b5d9-5af98d353005" providerId="ADAL" clId="{A1068C7C-67EC-4C40-8923-2CDEABCD10B0}" dt="2024-10-01T21:51:22.394" v="1065" actId="20577"/>
          <ac:spMkLst>
            <pc:docMk/>
            <pc:sldMk cId="2688609431" sldId="318"/>
            <ac:spMk id="21" creationId="{1995200C-EF22-243B-6E48-D9F46FB47FC2}"/>
          </ac:spMkLst>
        </pc:spChg>
        <pc:spChg chg="add mod">
          <ac:chgData name="Wadekar, Rutwik V (PHS)" userId="2a5e2d9c-4b8f-4908-b5d9-5af98d353005" providerId="ADAL" clId="{A1068C7C-67EC-4C40-8923-2CDEABCD10B0}" dt="2024-10-01T21:51:55.083" v="1097" actId="20577"/>
          <ac:spMkLst>
            <pc:docMk/>
            <pc:sldMk cId="2688609431" sldId="318"/>
            <ac:spMk id="24" creationId="{CE1C7F46-76B8-BF14-DA89-EFDE513352F4}"/>
          </ac:spMkLst>
        </pc:spChg>
        <pc:picChg chg="add mod">
          <ac:chgData name="Wadekar, Rutwik V (PHS)" userId="2a5e2d9c-4b8f-4908-b5d9-5af98d353005" providerId="ADAL" clId="{A1068C7C-67EC-4C40-8923-2CDEABCD10B0}" dt="2024-10-01T21:51:28.547" v="1066"/>
          <ac:picMkLst>
            <pc:docMk/>
            <pc:sldMk cId="2688609431" sldId="318"/>
            <ac:picMk id="22" creationId="{2F7D979F-363E-8CAE-F782-39BD3BE8890B}"/>
          </ac:picMkLst>
        </pc:picChg>
        <pc:picChg chg="add mod">
          <ac:chgData name="Wadekar, Rutwik V (PHS)" userId="2a5e2d9c-4b8f-4908-b5d9-5af98d353005" providerId="ADAL" clId="{A1068C7C-67EC-4C40-8923-2CDEABCD10B0}" dt="2024-10-01T21:51:38.854" v="1071" actId="14100"/>
          <ac:picMkLst>
            <pc:docMk/>
            <pc:sldMk cId="2688609431" sldId="318"/>
            <ac:picMk id="23" creationId="{2CD80B40-3FC2-3B2C-E340-DEF13CB00357}"/>
          </ac:picMkLst>
        </pc:picChg>
      </pc:sldChg>
      <pc:sldChg chg="addSp delSp modSp add mod modTransition">
        <pc:chgData name="Wadekar, Rutwik V (PHS)" userId="2a5e2d9c-4b8f-4908-b5d9-5af98d353005" providerId="ADAL" clId="{A1068C7C-67EC-4C40-8923-2CDEABCD10B0}" dt="2024-10-01T22:04:34.698" v="1279"/>
        <pc:sldMkLst>
          <pc:docMk/>
          <pc:sldMk cId="2629304076" sldId="319"/>
        </pc:sldMkLst>
        <pc:spChg chg="del">
          <ac:chgData name="Wadekar, Rutwik V (PHS)" userId="2a5e2d9c-4b8f-4908-b5d9-5af98d353005" providerId="ADAL" clId="{A1068C7C-67EC-4C40-8923-2CDEABCD10B0}" dt="2024-10-01T21:52:21.908" v="1100" actId="478"/>
          <ac:spMkLst>
            <pc:docMk/>
            <pc:sldMk cId="2629304076" sldId="319"/>
            <ac:spMk id="13" creationId="{CFC919E3-C656-AECF-389B-80D2A7809BCF}"/>
          </ac:spMkLst>
        </pc:spChg>
        <pc:spChg chg="del">
          <ac:chgData name="Wadekar, Rutwik V (PHS)" userId="2a5e2d9c-4b8f-4908-b5d9-5af98d353005" providerId="ADAL" clId="{A1068C7C-67EC-4C40-8923-2CDEABCD10B0}" dt="2024-10-01T21:52:18.618" v="1099" actId="478"/>
          <ac:spMkLst>
            <pc:docMk/>
            <pc:sldMk cId="2629304076" sldId="319"/>
            <ac:spMk id="14" creationId="{19CDCD73-945A-3CCB-CB6F-5305132D8F99}"/>
          </ac:spMkLst>
        </pc:spChg>
        <pc:spChg chg="add mod">
          <ac:chgData name="Wadekar, Rutwik V (PHS)" userId="2a5e2d9c-4b8f-4908-b5d9-5af98d353005" providerId="ADAL" clId="{A1068C7C-67EC-4C40-8923-2CDEABCD10B0}" dt="2024-10-01T21:52:47.029" v="1127" actId="207"/>
          <ac:spMkLst>
            <pc:docMk/>
            <pc:sldMk cId="2629304076" sldId="319"/>
            <ac:spMk id="17" creationId="{2616CCA1-C43C-AA56-124F-067C51B39984}"/>
          </ac:spMkLst>
        </pc:spChg>
        <pc:spChg chg="del">
          <ac:chgData name="Wadekar, Rutwik V (PHS)" userId="2a5e2d9c-4b8f-4908-b5d9-5af98d353005" providerId="ADAL" clId="{A1068C7C-67EC-4C40-8923-2CDEABCD10B0}" dt="2024-10-01T21:52:18.618" v="1099" actId="478"/>
          <ac:spMkLst>
            <pc:docMk/>
            <pc:sldMk cId="2629304076" sldId="319"/>
            <ac:spMk id="18" creationId="{F125BF89-BCC6-6F56-C6E4-9905D3CAA0C7}"/>
          </ac:spMkLst>
        </pc:spChg>
        <pc:spChg chg="del">
          <ac:chgData name="Wadekar, Rutwik V (PHS)" userId="2a5e2d9c-4b8f-4908-b5d9-5af98d353005" providerId="ADAL" clId="{A1068C7C-67EC-4C40-8923-2CDEABCD10B0}" dt="2024-10-01T21:52:21.908" v="1100" actId="478"/>
          <ac:spMkLst>
            <pc:docMk/>
            <pc:sldMk cId="2629304076" sldId="319"/>
            <ac:spMk id="19" creationId="{1494F24C-FC89-E24A-9A4A-6FA5B20D170A}"/>
          </ac:spMkLst>
        </pc:spChg>
        <pc:spChg chg="del">
          <ac:chgData name="Wadekar, Rutwik V (PHS)" userId="2a5e2d9c-4b8f-4908-b5d9-5af98d353005" providerId="ADAL" clId="{A1068C7C-67EC-4C40-8923-2CDEABCD10B0}" dt="2024-10-01T21:52:18.618" v="1099" actId="478"/>
          <ac:spMkLst>
            <pc:docMk/>
            <pc:sldMk cId="2629304076" sldId="319"/>
            <ac:spMk id="21" creationId="{1995200C-EF22-243B-6E48-D9F46FB47FC2}"/>
          </ac:spMkLst>
        </pc:spChg>
        <pc:spChg chg="del">
          <ac:chgData name="Wadekar, Rutwik V (PHS)" userId="2a5e2d9c-4b8f-4908-b5d9-5af98d353005" providerId="ADAL" clId="{A1068C7C-67EC-4C40-8923-2CDEABCD10B0}" dt="2024-10-01T21:52:18.618" v="1099" actId="478"/>
          <ac:spMkLst>
            <pc:docMk/>
            <pc:sldMk cId="2629304076" sldId="319"/>
            <ac:spMk id="24" creationId="{CE1C7F46-76B8-BF14-DA89-EFDE513352F4}"/>
          </ac:spMkLst>
        </pc:spChg>
        <pc:spChg chg="add mod">
          <ac:chgData name="Wadekar, Rutwik V (PHS)" userId="2a5e2d9c-4b8f-4908-b5d9-5af98d353005" providerId="ADAL" clId="{A1068C7C-67EC-4C40-8923-2CDEABCD10B0}" dt="2024-10-01T21:53:18.013" v="1144" actId="1076"/>
          <ac:spMkLst>
            <pc:docMk/>
            <pc:sldMk cId="2629304076" sldId="319"/>
            <ac:spMk id="25" creationId="{1E1182C6-FCF8-BC42-36A9-B492A8F166F3}"/>
          </ac:spMkLst>
        </pc:spChg>
        <pc:spChg chg="add mod">
          <ac:chgData name="Wadekar, Rutwik V (PHS)" userId="2a5e2d9c-4b8f-4908-b5d9-5af98d353005" providerId="ADAL" clId="{A1068C7C-67EC-4C40-8923-2CDEABCD10B0}" dt="2024-10-01T21:54:12.680" v="1220" actId="20577"/>
          <ac:spMkLst>
            <pc:docMk/>
            <pc:sldMk cId="2629304076" sldId="319"/>
            <ac:spMk id="26" creationId="{2759EAC3-E3D8-96B0-B7CE-15EF791529B1}"/>
          </ac:spMkLst>
        </pc:spChg>
        <pc:spChg chg="add mod">
          <ac:chgData name="Wadekar, Rutwik V (PHS)" userId="2a5e2d9c-4b8f-4908-b5d9-5af98d353005" providerId="ADAL" clId="{A1068C7C-67EC-4C40-8923-2CDEABCD10B0}" dt="2024-10-01T21:54:28.141" v="1225" actId="207"/>
          <ac:spMkLst>
            <pc:docMk/>
            <pc:sldMk cId="2629304076" sldId="319"/>
            <ac:spMk id="27" creationId="{1D42A7AB-DFEC-0FC6-5FF9-A7B4185F8AC4}"/>
          </ac:spMkLst>
        </pc:spChg>
        <pc:picChg chg="del">
          <ac:chgData name="Wadekar, Rutwik V (PHS)" userId="2a5e2d9c-4b8f-4908-b5d9-5af98d353005" providerId="ADAL" clId="{A1068C7C-67EC-4C40-8923-2CDEABCD10B0}" dt="2024-10-01T21:52:30.474" v="1103" actId="478"/>
          <ac:picMkLst>
            <pc:docMk/>
            <pc:sldMk cId="2629304076" sldId="319"/>
            <ac:picMk id="3" creationId="{B119683F-3EBC-7C5D-ECBD-ED3B61A3E4F1}"/>
          </ac:picMkLst>
        </pc:picChg>
        <pc:picChg chg="del">
          <ac:chgData name="Wadekar, Rutwik V (PHS)" userId="2a5e2d9c-4b8f-4908-b5d9-5af98d353005" providerId="ADAL" clId="{A1068C7C-67EC-4C40-8923-2CDEABCD10B0}" dt="2024-10-01T21:52:21.908" v="1100" actId="478"/>
          <ac:picMkLst>
            <pc:docMk/>
            <pc:sldMk cId="2629304076" sldId="319"/>
            <ac:picMk id="16" creationId="{3C7DCDDF-9691-B41D-939D-0EB947FEDAB1}"/>
          </ac:picMkLst>
        </pc:picChg>
        <pc:picChg chg="del">
          <ac:chgData name="Wadekar, Rutwik V (PHS)" userId="2a5e2d9c-4b8f-4908-b5d9-5af98d353005" providerId="ADAL" clId="{A1068C7C-67EC-4C40-8923-2CDEABCD10B0}" dt="2024-10-01T21:52:28.610" v="1102" actId="478"/>
          <ac:picMkLst>
            <pc:docMk/>
            <pc:sldMk cId="2629304076" sldId="319"/>
            <ac:picMk id="20" creationId="{39820681-E9C6-730D-FC8E-50FB8009B278}"/>
          </ac:picMkLst>
        </pc:picChg>
        <pc:picChg chg="add mod">
          <ac:chgData name="Wadekar, Rutwik V (PHS)" userId="2a5e2d9c-4b8f-4908-b5d9-5af98d353005" providerId="ADAL" clId="{A1068C7C-67EC-4C40-8923-2CDEABCD10B0}" dt="2024-10-01T21:52:55.003" v="1131" actId="1076"/>
          <ac:picMkLst>
            <pc:docMk/>
            <pc:sldMk cId="2629304076" sldId="319"/>
            <ac:picMk id="22" creationId="{29A6AAD1-DF93-C30C-8C06-CD261C8CCC1F}"/>
          </ac:picMkLst>
        </pc:picChg>
        <pc:picChg chg="del">
          <ac:chgData name="Wadekar, Rutwik V (PHS)" userId="2a5e2d9c-4b8f-4908-b5d9-5af98d353005" providerId="ADAL" clId="{A1068C7C-67EC-4C40-8923-2CDEABCD10B0}" dt="2024-10-01T21:52:23.365" v="1101" actId="478"/>
          <ac:picMkLst>
            <pc:docMk/>
            <pc:sldMk cId="2629304076" sldId="319"/>
            <ac:picMk id="23" creationId="{2CD80B40-3FC2-3B2C-E340-DEF13CB00357}"/>
          </ac:picMkLst>
        </pc:picChg>
      </pc:sldChg>
      <pc:sldChg chg="addSp delSp modSp add mod ord delAnim modAnim">
        <pc:chgData name="Wadekar, Rutwik V (PHS)" userId="2a5e2d9c-4b8f-4908-b5d9-5af98d353005" providerId="ADAL" clId="{A1068C7C-67EC-4C40-8923-2CDEABCD10B0}" dt="2024-10-01T21:55:49.043" v="1270" actId="1076"/>
        <pc:sldMkLst>
          <pc:docMk/>
          <pc:sldMk cId="2583289694" sldId="320"/>
        </pc:sldMkLst>
        <pc:spChg chg="del">
          <ac:chgData name="Wadekar, Rutwik V (PHS)" userId="2a5e2d9c-4b8f-4908-b5d9-5af98d353005" providerId="ADAL" clId="{A1068C7C-67EC-4C40-8923-2CDEABCD10B0}" dt="2024-10-01T21:55:23.231" v="1229" actId="478"/>
          <ac:spMkLst>
            <pc:docMk/>
            <pc:sldMk cId="2583289694" sldId="320"/>
            <ac:spMk id="4" creationId="{C10FADA0-37EB-1410-A169-0F30D78448DC}"/>
          </ac:spMkLst>
        </pc:spChg>
        <pc:spChg chg="mod">
          <ac:chgData name="Wadekar, Rutwik V (PHS)" userId="2a5e2d9c-4b8f-4908-b5d9-5af98d353005" providerId="ADAL" clId="{A1068C7C-67EC-4C40-8923-2CDEABCD10B0}" dt="2024-10-01T21:55:28.463" v="1243" actId="20577"/>
          <ac:spMkLst>
            <pc:docMk/>
            <pc:sldMk cId="2583289694" sldId="320"/>
            <ac:spMk id="6" creationId="{19782CD2-A04A-4CFB-BFF7-D8758EC7E305}"/>
          </ac:spMkLst>
        </pc:spChg>
        <pc:spChg chg="mod">
          <ac:chgData name="Wadekar, Rutwik V (PHS)" userId="2a5e2d9c-4b8f-4908-b5d9-5af98d353005" providerId="ADAL" clId="{A1068C7C-67EC-4C40-8923-2CDEABCD10B0}" dt="2024-10-01T21:55:35.081" v="1267" actId="20577"/>
          <ac:spMkLst>
            <pc:docMk/>
            <pc:sldMk cId="2583289694" sldId="320"/>
            <ac:spMk id="7" creationId="{5624A7EB-6080-3421-3CA4-EF042679AB29}"/>
          </ac:spMkLst>
        </pc:spChg>
        <pc:spChg chg="del">
          <ac:chgData name="Wadekar, Rutwik V (PHS)" userId="2a5e2d9c-4b8f-4908-b5d9-5af98d353005" providerId="ADAL" clId="{A1068C7C-67EC-4C40-8923-2CDEABCD10B0}" dt="2024-10-01T21:55:23.231" v="1229" actId="478"/>
          <ac:spMkLst>
            <pc:docMk/>
            <pc:sldMk cId="2583289694" sldId="320"/>
            <ac:spMk id="8" creationId="{34FFD7DD-B6C0-F431-6A73-656078C345A8}"/>
          </ac:spMkLst>
        </pc:spChg>
        <pc:spChg chg="del">
          <ac:chgData name="Wadekar, Rutwik V (PHS)" userId="2a5e2d9c-4b8f-4908-b5d9-5af98d353005" providerId="ADAL" clId="{A1068C7C-67EC-4C40-8923-2CDEABCD10B0}" dt="2024-10-01T21:55:23.231" v="1229" actId="478"/>
          <ac:spMkLst>
            <pc:docMk/>
            <pc:sldMk cId="2583289694" sldId="320"/>
            <ac:spMk id="10" creationId="{249B3F34-BF55-2477-974F-5053F547BFA8}"/>
          </ac:spMkLst>
        </pc:spChg>
        <pc:spChg chg="del">
          <ac:chgData name="Wadekar, Rutwik V (PHS)" userId="2a5e2d9c-4b8f-4908-b5d9-5af98d353005" providerId="ADAL" clId="{A1068C7C-67EC-4C40-8923-2CDEABCD10B0}" dt="2024-10-01T21:55:24.586" v="1230" actId="478"/>
          <ac:spMkLst>
            <pc:docMk/>
            <pc:sldMk cId="2583289694" sldId="320"/>
            <ac:spMk id="11" creationId="{22EFDEA7-2A1D-C14D-DBFE-388D2B87706D}"/>
          </ac:spMkLst>
        </pc:spChg>
        <pc:picChg chg="add mod">
          <ac:chgData name="Wadekar, Rutwik V (PHS)" userId="2a5e2d9c-4b8f-4908-b5d9-5af98d353005" providerId="ADAL" clId="{A1068C7C-67EC-4C40-8923-2CDEABCD10B0}" dt="2024-10-01T21:55:49.043" v="1270" actId="1076"/>
          <ac:picMkLst>
            <pc:docMk/>
            <pc:sldMk cId="2583289694" sldId="320"/>
            <ac:picMk id="2" creationId="{0F8FE828-B13D-3A22-BC45-28F0A7F680DB}"/>
          </ac:picMkLst>
        </pc:picChg>
        <pc:picChg chg="del">
          <ac:chgData name="Wadekar, Rutwik V (PHS)" userId="2a5e2d9c-4b8f-4908-b5d9-5af98d353005" providerId="ADAL" clId="{A1068C7C-67EC-4C40-8923-2CDEABCD10B0}" dt="2024-10-01T21:55:23.231" v="1229" actId="478"/>
          <ac:picMkLst>
            <pc:docMk/>
            <pc:sldMk cId="2583289694" sldId="320"/>
            <ac:picMk id="9" creationId="{1BCF78C7-35E9-3506-D063-63D1F05A4464}"/>
          </ac:picMkLst>
        </pc:picChg>
      </pc:sldChg>
    </pc:docChg>
  </pc:docChgLst>
  <pc:docChgLst>
    <pc:chgData name="Wadekar, Rutwik V (PHS)" userId="S::k1637252@students.katyisd.org::2a5e2d9c-4b8f-4908-b5d9-5af98d353005" providerId="AD" clId="Web-{D8E18EFC-C78A-B6AC-2E27-3AAF17B88A90}"/>
    <pc:docChg chg="modSld">
      <pc:chgData name="Wadekar, Rutwik V (PHS)" userId="S::k1637252@students.katyisd.org::2a5e2d9c-4b8f-4908-b5d9-5af98d353005" providerId="AD" clId="Web-{D8E18EFC-C78A-B6AC-2E27-3AAF17B88A90}" dt="2024-10-01T17:18:00.973" v="34" actId="20577"/>
      <pc:docMkLst>
        <pc:docMk/>
      </pc:docMkLst>
      <pc:sldChg chg="addSp modSp">
        <pc:chgData name="Wadekar, Rutwik V (PHS)" userId="S::k1637252@students.katyisd.org::2a5e2d9c-4b8f-4908-b5d9-5af98d353005" providerId="AD" clId="Web-{D8E18EFC-C78A-B6AC-2E27-3AAF17B88A90}" dt="2024-10-01T17:18:00.973" v="34" actId="20577"/>
        <pc:sldMkLst>
          <pc:docMk/>
          <pc:sldMk cId="1480560729" sldId="307"/>
        </pc:sldMkLst>
        <pc:spChg chg="mod">
          <ac:chgData name="Wadekar, Rutwik V (PHS)" userId="S::k1637252@students.katyisd.org::2a5e2d9c-4b8f-4908-b5d9-5af98d353005" providerId="AD" clId="Web-{D8E18EFC-C78A-B6AC-2E27-3AAF17B88A90}" dt="2024-10-01T17:17:26.128" v="15" actId="14100"/>
          <ac:spMkLst>
            <pc:docMk/>
            <pc:sldMk cId="1480560729" sldId="307"/>
            <ac:spMk id="14" creationId="{7CD63519-8C03-49E9-5B20-11A320DED93D}"/>
          </ac:spMkLst>
        </pc:spChg>
        <pc:spChg chg="add mod">
          <ac:chgData name="Wadekar, Rutwik V (PHS)" userId="S::k1637252@students.katyisd.org::2a5e2d9c-4b8f-4908-b5d9-5af98d353005" providerId="AD" clId="Web-{D8E18EFC-C78A-B6AC-2E27-3AAF17B88A90}" dt="2024-10-01T17:18:00.973" v="34" actId="20577"/>
          <ac:spMkLst>
            <pc:docMk/>
            <pc:sldMk cId="1480560729" sldId="307"/>
            <ac:spMk id="17" creationId="{EF888839-9716-4022-4134-1C295930CAB2}"/>
          </ac:spMkLst>
        </pc:spChg>
      </pc:sldChg>
    </pc:docChg>
  </pc:docChgLst>
  <pc:docChgLst>
    <pc:chgData name="Wadekar, Rutwik V (PHS)" userId="2a5e2d9c-4b8f-4908-b5d9-5af98d353005" providerId="ADAL" clId="{0CD4C714-958C-4798-8D43-21F868BD267F}"/>
    <pc:docChg chg="undo redo custSel addSld delSld modSld sldOrd">
      <pc:chgData name="Wadekar, Rutwik V (PHS)" userId="2a5e2d9c-4b8f-4908-b5d9-5af98d353005" providerId="ADAL" clId="{0CD4C714-958C-4798-8D43-21F868BD267F}" dt="2024-07-22T17:34:04.951" v="2543" actId="13926"/>
      <pc:docMkLst>
        <pc:docMk/>
      </pc:docMkLst>
      <pc:sldChg chg="addSp delSp modSp mod modTransition">
        <pc:chgData name="Wadekar, Rutwik V (PHS)" userId="2a5e2d9c-4b8f-4908-b5d9-5af98d353005" providerId="ADAL" clId="{0CD4C714-958C-4798-8D43-21F868BD267F}" dt="2024-07-22T01:51:02.808" v="326"/>
        <pc:sldMkLst>
          <pc:docMk/>
          <pc:sldMk cId="2308746106" sldId="256"/>
        </pc:sldMkLst>
        <pc:spChg chg="add del mod">
          <ac:chgData name="Wadekar, Rutwik V (PHS)" userId="2a5e2d9c-4b8f-4908-b5d9-5af98d353005" providerId="ADAL" clId="{0CD4C714-958C-4798-8D43-21F868BD267F}" dt="2024-07-22T01:42:30.190" v="24" actId="478"/>
          <ac:spMkLst>
            <pc:docMk/>
            <pc:sldMk cId="2308746106" sldId="256"/>
            <ac:spMk id="4" creationId="{3B3B1BD8-614F-D608-466E-1A845F8152B9}"/>
          </ac:spMkLst>
        </pc:spChg>
        <pc:spChg chg="add del mod">
          <ac:chgData name="Wadekar, Rutwik V (PHS)" userId="2a5e2d9c-4b8f-4908-b5d9-5af98d353005" providerId="ADAL" clId="{0CD4C714-958C-4798-8D43-21F868BD267F}" dt="2024-07-22T01:42:30.190" v="24" actId="478"/>
          <ac:spMkLst>
            <pc:docMk/>
            <pc:sldMk cId="2308746106" sldId="256"/>
            <ac:spMk id="5" creationId="{34D18FD8-A326-E6A3-2B9F-546600224CBE}"/>
          </ac:spMkLst>
        </pc:spChg>
        <pc:spChg chg="add del mod">
          <ac:chgData name="Wadekar, Rutwik V (PHS)" userId="2a5e2d9c-4b8f-4908-b5d9-5af98d353005" providerId="ADAL" clId="{0CD4C714-958C-4798-8D43-21F868BD267F}" dt="2024-07-22T01:42:31.758" v="26" actId="478"/>
          <ac:spMkLst>
            <pc:docMk/>
            <pc:sldMk cId="2308746106" sldId="256"/>
            <ac:spMk id="6" creationId="{7187E709-3900-3D29-FA11-40993D7B641F}"/>
          </ac:spMkLst>
        </pc:spChg>
        <pc:spChg chg="add del mod">
          <ac:chgData name="Wadekar, Rutwik V (PHS)" userId="2a5e2d9c-4b8f-4908-b5d9-5af98d353005" providerId="ADAL" clId="{0CD4C714-958C-4798-8D43-21F868BD267F}" dt="2024-07-22T01:42:34.335" v="28" actId="478"/>
          <ac:spMkLst>
            <pc:docMk/>
            <pc:sldMk cId="2308746106" sldId="256"/>
            <ac:spMk id="7" creationId="{D9A838C1-E1A1-0AD4-2B3A-12D2AB0D4FF8}"/>
          </ac:spMkLst>
        </pc:spChg>
        <pc:spChg chg="add del mod">
          <ac:chgData name="Wadekar, Rutwik V (PHS)" userId="2a5e2d9c-4b8f-4908-b5d9-5af98d353005" providerId="ADAL" clId="{0CD4C714-958C-4798-8D43-21F868BD267F}" dt="2024-07-22T01:42:30.190" v="24" actId="478"/>
          <ac:spMkLst>
            <pc:docMk/>
            <pc:sldMk cId="2308746106" sldId="256"/>
            <ac:spMk id="8" creationId="{B9376CCF-BEFE-827E-C6C8-BE467D61EAAF}"/>
          </ac:spMkLst>
        </pc:spChg>
        <pc:spChg chg="add del mod">
          <ac:chgData name="Wadekar, Rutwik V (PHS)" userId="2a5e2d9c-4b8f-4908-b5d9-5af98d353005" providerId="ADAL" clId="{0CD4C714-958C-4798-8D43-21F868BD267F}" dt="2024-07-22T01:42:30.190" v="24" actId="478"/>
          <ac:spMkLst>
            <pc:docMk/>
            <pc:sldMk cId="2308746106" sldId="256"/>
            <ac:spMk id="9" creationId="{833456D1-6A92-3254-0776-1716DA7C1DA3}"/>
          </ac:spMkLst>
        </pc:spChg>
        <pc:picChg chg="add mod">
          <ac:chgData name="Wadekar, Rutwik V (PHS)" userId="2a5e2d9c-4b8f-4908-b5d9-5af98d353005" providerId="ADAL" clId="{0CD4C714-958C-4798-8D43-21F868BD267F}" dt="2024-07-22T01:43:00.808" v="43" actId="1076"/>
          <ac:picMkLst>
            <pc:docMk/>
            <pc:sldMk cId="2308746106" sldId="256"/>
            <ac:picMk id="11" creationId="{9AE2733B-46CC-8FE9-B266-8E6C172E9A78}"/>
          </ac:picMkLst>
        </pc:picChg>
      </pc:sldChg>
      <pc:sldChg chg="modSp add mod modTransition">
        <pc:chgData name="Wadekar, Rutwik V (PHS)" userId="2a5e2d9c-4b8f-4908-b5d9-5af98d353005" providerId="ADAL" clId="{0CD4C714-958C-4798-8D43-21F868BD267F}" dt="2024-07-22T01:51:08.048" v="330"/>
        <pc:sldMkLst>
          <pc:docMk/>
          <pc:sldMk cId="2063375299" sldId="257"/>
        </pc:sldMkLst>
        <pc:picChg chg="mod">
          <ac:chgData name="Wadekar, Rutwik V (PHS)" userId="2a5e2d9c-4b8f-4908-b5d9-5af98d353005" providerId="ADAL" clId="{0CD4C714-958C-4798-8D43-21F868BD267F}" dt="2024-07-22T01:43:11.190" v="46" actId="1076"/>
          <ac:picMkLst>
            <pc:docMk/>
            <pc:sldMk cId="2063375299" sldId="257"/>
            <ac:picMk id="11" creationId="{9AE2733B-46CC-8FE9-B266-8E6C172E9A78}"/>
          </ac:picMkLst>
        </pc:picChg>
      </pc:sldChg>
      <pc:sldChg chg="addSp delSp modSp add mod modTransition">
        <pc:chgData name="Wadekar, Rutwik V (PHS)" userId="2a5e2d9c-4b8f-4908-b5d9-5af98d353005" providerId="ADAL" clId="{0CD4C714-958C-4798-8D43-21F868BD267F}" dt="2024-07-22T01:51:12.937" v="331"/>
        <pc:sldMkLst>
          <pc:docMk/>
          <pc:sldMk cId="1407410252" sldId="258"/>
        </pc:sldMkLst>
        <pc:spChg chg="add del mod">
          <ac:chgData name="Wadekar, Rutwik V (PHS)" userId="2a5e2d9c-4b8f-4908-b5d9-5af98d353005" providerId="ADAL" clId="{0CD4C714-958C-4798-8D43-21F868BD267F}" dt="2024-07-22T01:43:39.020" v="50" actId="478"/>
          <ac:spMkLst>
            <pc:docMk/>
            <pc:sldMk cId="1407410252" sldId="258"/>
            <ac:spMk id="2" creationId="{2446A3B6-047B-7829-439F-BEC19F9BF164}"/>
          </ac:spMkLst>
        </pc:spChg>
        <pc:picChg chg="add mod">
          <ac:chgData name="Wadekar, Rutwik V (PHS)" userId="2a5e2d9c-4b8f-4908-b5d9-5af98d353005" providerId="ADAL" clId="{0CD4C714-958C-4798-8D43-21F868BD267F}" dt="2024-07-22T01:43:47.598" v="52" actId="1076"/>
          <ac:picMkLst>
            <pc:docMk/>
            <pc:sldMk cId="1407410252" sldId="258"/>
            <ac:picMk id="4" creationId="{7A10F61E-FEB4-7AEF-9294-8D893FCAC782}"/>
          </ac:picMkLst>
        </pc:picChg>
      </pc:sldChg>
      <pc:sldChg chg="addSp modSp add mod modTransition">
        <pc:chgData name="Wadekar, Rutwik V (PHS)" userId="2a5e2d9c-4b8f-4908-b5d9-5af98d353005" providerId="ADAL" clId="{0CD4C714-958C-4798-8D43-21F868BD267F}" dt="2024-07-22T01:51:18.020" v="334"/>
        <pc:sldMkLst>
          <pc:docMk/>
          <pc:sldMk cId="1224297826" sldId="259"/>
        </pc:sldMkLst>
        <pc:spChg chg="add mod">
          <ac:chgData name="Wadekar, Rutwik V (PHS)" userId="2a5e2d9c-4b8f-4908-b5d9-5af98d353005" providerId="ADAL" clId="{0CD4C714-958C-4798-8D43-21F868BD267F}" dt="2024-07-22T01:44:57.447" v="113" actId="1076"/>
          <ac:spMkLst>
            <pc:docMk/>
            <pc:sldMk cId="1224297826" sldId="259"/>
            <ac:spMk id="2" creationId="{EB8E3B99-FD52-3252-9B60-EDC06797517B}"/>
          </ac:spMkLst>
        </pc:spChg>
        <pc:picChg chg="mod">
          <ac:chgData name="Wadekar, Rutwik V (PHS)" userId="2a5e2d9c-4b8f-4908-b5d9-5af98d353005" providerId="ADAL" clId="{0CD4C714-958C-4798-8D43-21F868BD267F}" dt="2024-07-22T01:45:01.788" v="114" actId="1076"/>
          <ac:picMkLst>
            <pc:docMk/>
            <pc:sldMk cId="1224297826" sldId="259"/>
            <ac:picMk id="4" creationId="{7A10F61E-FEB4-7AEF-9294-8D893FCAC782}"/>
          </ac:picMkLst>
        </pc:picChg>
      </pc:sldChg>
      <pc:sldChg chg="addSp modSp new mod modTransition setBg">
        <pc:chgData name="Wadekar, Rutwik V (PHS)" userId="2a5e2d9c-4b8f-4908-b5d9-5af98d353005" providerId="ADAL" clId="{0CD4C714-958C-4798-8D43-21F868BD267F}" dt="2024-07-22T01:51:23.182" v="337"/>
        <pc:sldMkLst>
          <pc:docMk/>
          <pc:sldMk cId="2128656757" sldId="260"/>
        </pc:sldMkLst>
        <pc:spChg chg="add mod">
          <ac:chgData name="Wadekar, Rutwik V (PHS)" userId="2a5e2d9c-4b8f-4908-b5d9-5af98d353005" providerId="ADAL" clId="{0CD4C714-958C-4798-8D43-21F868BD267F}" dt="2024-07-22T01:46:11.128" v="149" actId="207"/>
          <ac:spMkLst>
            <pc:docMk/>
            <pc:sldMk cId="2128656757" sldId="260"/>
            <ac:spMk id="2" creationId="{BF855744-AA02-E35F-0894-9BC814482EC5}"/>
          </ac:spMkLst>
        </pc:spChg>
        <pc:picChg chg="add mod">
          <ac:chgData name="Wadekar, Rutwik V (PHS)" userId="2a5e2d9c-4b8f-4908-b5d9-5af98d353005" providerId="ADAL" clId="{0CD4C714-958C-4798-8D43-21F868BD267F}" dt="2024-07-22T01:46:18.651" v="151" actId="1076"/>
          <ac:picMkLst>
            <pc:docMk/>
            <pc:sldMk cId="2128656757" sldId="260"/>
            <ac:picMk id="3" creationId="{B5E1B1EF-A863-5A46-EAF5-C96A240875C5}"/>
          </ac:picMkLst>
        </pc:picChg>
      </pc:sldChg>
      <pc:sldChg chg="addSp modSp add mod modTransition">
        <pc:chgData name="Wadekar, Rutwik V (PHS)" userId="2a5e2d9c-4b8f-4908-b5d9-5af98d353005" providerId="ADAL" clId="{0CD4C714-958C-4798-8D43-21F868BD267F}" dt="2024-07-22T01:51:27.930" v="340"/>
        <pc:sldMkLst>
          <pc:docMk/>
          <pc:sldMk cId="1938060473" sldId="261"/>
        </pc:sldMkLst>
        <pc:spChg chg="mod">
          <ac:chgData name="Wadekar, Rutwik V (PHS)" userId="2a5e2d9c-4b8f-4908-b5d9-5af98d353005" providerId="ADAL" clId="{0CD4C714-958C-4798-8D43-21F868BD267F}" dt="2024-07-22T01:47:18.374" v="155" actId="14100"/>
          <ac:spMkLst>
            <pc:docMk/>
            <pc:sldMk cId="1938060473" sldId="261"/>
            <ac:spMk id="2" creationId="{BF855744-AA02-E35F-0894-9BC814482EC5}"/>
          </ac:spMkLst>
        </pc:spChg>
        <pc:spChg chg="add mod">
          <ac:chgData name="Wadekar, Rutwik V (PHS)" userId="2a5e2d9c-4b8f-4908-b5d9-5af98d353005" providerId="ADAL" clId="{0CD4C714-958C-4798-8D43-21F868BD267F}" dt="2024-07-22T01:48:48.229" v="216" actId="207"/>
          <ac:spMkLst>
            <pc:docMk/>
            <pc:sldMk cId="1938060473" sldId="261"/>
            <ac:spMk id="4" creationId="{0051BD93-56E6-550D-4256-1BF1C7A05AC9}"/>
          </ac:spMkLst>
        </pc:spChg>
        <pc:picChg chg="mod">
          <ac:chgData name="Wadekar, Rutwik V (PHS)" userId="2a5e2d9c-4b8f-4908-b5d9-5af98d353005" providerId="ADAL" clId="{0CD4C714-958C-4798-8D43-21F868BD267F}" dt="2024-07-22T01:47:22.358" v="156" actId="1076"/>
          <ac:picMkLst>
            <pc:docMk/>
            <pc:sldMk cId="1938060473" sldId="261"/>
            <ac:picMk id="3" creationId="{B5E1B1EF-A863-5A46-EAF5-C96A240875C5}"/>
          </ac:picMkLst>
        </pc:picChg>
      </pc:sldChg>
      <pc:sldChg chg="addSp modSp add mod">
        <pc:chgData name="Wadekar, Rutwik V (PHS)" userId="2a5e2d9c-4b8f-4908-b5d9-5af98d353005" providerId="ADAL" clId="{0CD4C714-958C-4798-8D43-21F868BD267F}" dt="2024-07-22T01:50:40.013" v="321" actId="20577"/>
        <pc:sldMkLst>
          <pc:docMk/>
          <pc:sldMk cId="258944149" sldId="262"/>
        </pc:sldMkLst>
        <pc:spChg chg="mod">
          <ac:chgData name="Wadekar, Rutwik V (PHS)" userId="2a5e2d9c-4b8f-4908-b5d9-5af98d353005" providerId="ADAL" clId="{0CD4C714-958C-4798-8D43-21F868BD267F}" dt="2024-07-22T01:49:15.668" v="225" actId="1076"/>
          <ac:spMkLst>
            <pc:docMk/>
            <pc:sldMk cId="258944149" sldId="262"/>
            <ac:spMk id="2" creationId="{BF855744-AA02-E35F-0894-9BC814482EC5}"/>
          </ac:spMkLst>
        </pc:spChg>
        <pc:spChg chg="mod">
          <ac:chgData name="Wadekar, Rutwik V (PHS)" userId="2a5e2d9c-4b8f-4908-b5d9-5af98d353005" providerId="ADAL" clId="{0CD4C714-958C-4798-8D43-21F868BD267F}" dt="2024-07-22T01:49:19.839" v="226" actId="1076"/>
          <ac:spMkLst>
            <pc:docMk/>
            <pc:sldMk cId="258944149" sldId="262"/>
            <ac:spMk id="4" creationId="{0051BD93-56E6-550D-4256-1BF1C7A05AC9}"/>
          </ac:spMkLst>
        </pc:spChg>
        <pc:spChg chg="add mod">
          <ac:chgData name="Wadekar, Rutwik V (PHS)" userId="2a5e2d9c-4b8f-4908-b5d9-5af98d353005" providerId="ADAL" clId="{0CD4C714-958C-4798-8D43-21F868BD267F}" dt="2024-07-22T01:49:48.210" v="245" actId="20577"/>
          <ac:spMkLst>
            <pc:docMk/>
            <pc:sldMk cId="258944149" sldId="262"/>
            <ac:spMk id="5" creationId="{32D38F3F-F236-495A-7599-39E760E30374}"/>
          </ac:spMkLst>
        </pc:spChg>
        <pc:spChg chg="add mod">
          <ac:chgData name="Wadekar, Rutwik V (PHS)" userId="2a5e2d9c-4b8f-4908-b5d9-5af98d353005" providerId="ADAL" clId="{0CD4C714-958C-4798-8D43-21F868BD267F}" dt="2024-07-22T01:49:55.887" v="256" actId="20577"/>
          <ac:spMkLst>
            <pc:docMk/>
            <pc:sldMk cId="258944149" sldId="262"/>
            <ac:spMk id="6" creationId="{1674FCA9-7DEA-0D23-BED0-AC44F54C95DB}"/>
          </ac:spMkLst>
        </pc:spChg>
        <pc:spChg chg="add mod">
          <ac:chgData name="Wadekar, Rutwik V (PHS)" userId="2a5e2d9c-4b8f-4908-b5d9-5af98d353005" providerId="ADAL" clId="{0CD4C714-958C-4798-8D43-21F868BD267F}" dt="2024-07-22T01:50:40.013" v="321" actId="20577"/>
          <ac:spMkLst>
            <pc:docMk/>
            <pc:sldMk cId="258944149" sldId="262"/>
            <ac:spMk id="7" creationId="{A7C91CE9-0378-0480-A2A6-8775079CA091}"/>
          </ac:spMkLst>
        </pc:spChg>
        <pc:picChg chg="mod">
          <ac:chgData name="Wadekar, Rutwik V (PHS)" userId="2a5e2d9c-4b8f-4908-b5d9-5af98d353005" providerId="ADAL" clId="{0CD4C714-958C-4798-8D43-21F868BD267F}" dt="2024-07-22T01:49:19.839" v="226" actId="1076"/>
          <ac:picMkLst>
            <pc:docMk/>
            <pc:sldMk cId="258944149" sldId="262"/>
            <ac:picMk id="3" creationId="{B5E1B1EF-A863-5A46-EAF5-C96A240875C5}"/>
          </ac:picMkLst>
        </pc:picChg>
      </pc:sldChg>
      <pc:sldChg chg="addSp modSp add del mod">
        <pc:chgData name="Wadekar, Rutwik V (PHS)" userId="2a5e2d9c-4b8f-4908-b5d9-5af98d353005" providerId="ADAL" clId="{0CD4C714-958C-4798-8D43-21F868BD267F}" dt="2024-07-22T01:52:50.109" v="400" actId="2890"/>
        <pc:sldMkLst>
          <pc:docMk/>
          <pc:sldMk cId="438875950" sldId="263"/>
        </pc:sldMkLst>
        <pc:spChg chg="mod">
          <ac:chgData name="Wadekar, Rutwik V (PHS)" userId="2a5e2d9c-4b8f-4908-b5d9-5af98d353005" providerId="ADAL" clId="{0CD4C714-958C-4798-8D43-21F868BD267F}" dt="2024-07-22T01:52:49.910" v="399" actId="20577"/>
          <ac:spMkLst>
            <pc:docMk/>
            <pc:sldMk cId="438875950" sldId="263"/>
            <ac:spMk id="5" creationId="{32D38F3F-F236-495A-7599-39E760E30374}"/>
          </ac:spMkLst>
        </pc:spChg>
        <pc:spChg chg="mod">
          <ac:chgData name="Wadekar, Rutwik V (PHS)" userId="2a5e2d9c-4b8f-4908-b5d9-5af98d353005" providerId="ADAL" clId="{0CD4C714-958C-4798-8D43-21F868BD267F}" dt="2024-07-22T01:52:49.319" v="396" actId="20577"/>
          <ac:spMkLst>
            <pc:docMk/>
            <pc:sldMk cId="438875950" sldId="263"/>
            <ac:spMk id="6" creationId="{1674FCA9-7DEA-0D23-BED0-AC44F54C95DB}"/>
          </ac:spMkLst>
        </pc:spChg>
        <pc:spChg chg="add mod">
          <ac:chgData name="Wadekar, Rutwik V (PHS)" userId="2a5e2d9c-4b8f-4908-b5d9-5af98d353005" providerId="ADAL" clId="{0CD4C714-958C-4798-8D43-21F868BD267F}" dt="2024-07-22T01:52:48.523" v="393" actId="1076"/>
          <ac:spMkLst>
            <pc:docMk/>
            <pc:sldMk cId="438875950" sldId="263"/>
            <ac:spMk id="8" creationId="{D9C0E7DD-1ECC-4F38-D1BE-DC823832E328}"/>
          </ac:spMkLst>
        </pc:spChg>
      </pc:sldChg>
      <pc:sldChg chg="addSp delSp modSp add del mod">
        <pc:chgData name="Wadekar, Rutwik V (PHS)" userId="2a5e2d9c-4b8f-4908-b5d9-5af98d353005" providerId="ADAL" clId="{0CD4C714-958C-4798-8D43-21F868BD267F}" dt="2024-07-22T01:55:58.717" v="760" actId="17032"/>
        <pc:sldMkLst>
          <pc:docMk/>
          <pc:sldMk cId="3321061674" sldId="263"/>
        </pc:sldMkLst>
        <pc:spChg chg="add del mod">
          <ac:chgData name="Wadekar, Rutwik V (PHS)" userId="2a5e2d9c-4b8f-4908-b5d9-5af98d353005" providerId="ADAL" clId="{0CD4C714-958C-4798-8D43-21F868BD267F}" dt="2024-07-22T01:53:11.470" v="442" actId="20577"/>
          <ac:spMkLst>
            <pc:docMk/>
            <pc:sldMk cId="3321061674" sldId="263"/>
            <ac:spMk id="4" creationId="{0051BD93-56E6-550D-4256-1BF1C7A05AC9}"/>
          </ac:spMkLst>
        </pc:spChg>
        <pc:spChg chg="add del">
          <ac:chgData name="Wadekar, Rutwik V (PHS)" userId="2a5e2d9c-4b8f-4908-b5d9-5af98d353005" providerId="ADAL" clId="{0CD4C714-958C-4798-8D43-21F868BD267F}" dt="2024-07-22T01:52:54.990" v="402" actId="478"/>
          <ac:spMkLst>
            <pc:docMk/>
            <pc:sldMk cId="3321061674" sldId="263"/>
            <ac:spMk id="5" creationId="{32D38F3F-F236-495A-7599-39E760E30374}"/>
          </ac:spMkLst>
        </pc:spChg>
        <pc:spChg chg="add del">
          <ac:chgData name="Wadekar, Rutwik V (PHS)" userId="2a5e2d9c-4b8f-4908-b5d9-5af98d353005" providerId="ADAL" clId="{0CD4C714-958C-4798-8D43-21F868BD267F}" dt="2024-07-22T01:52:54.990" v="402" actId="478"/>
          <ac:spMkLst>
            <pc:docMk/>
            <pc:sldMk cId="3321061674" sldId="263"/>
            <ac:spMk id="6" creationId="{1674FCA9-7DEA-0D23-BED0-AC44F54C95DB}"/>
          </ac:spMkLst>
        </pc:spChg>
        <pc:spChg chg="del">
          <ac:chgData name="Wadekar, Rutwik V (PHS)" userId="2a5e2d9c-4b8f-4908-b5d9-5af98d353005" providerId="ADAL" clId="{0CD4C714-958C-4798-8D43-21F868BD267F}" dt="2024-07-22T01:54:34.569" v="731" actId="478"/>
          <ac:spMkLst>
            <pc:docMk/>
            <pc:sldMk cId="3321061674" sldId="263"/>
            <ac:spMk id="7" creationId="{A7C91CE9-0378-0480-A2A6-8775079CA091}"/>
          </ac:spMkLst>
        </pc:spChg>
        <pc:spChg chg="add mod">
          <ac:chgData name="Wadekar, Rutwik V (PHS)" userId="2a5e2d9c-4b8f-4908-b5d9-5af98d353005" providerId="ADAL" clId="{0CD4C714-958C-4798-8D43-21F868BD267F}" dt="2024-07-22T01:54:31.809" v="730" actId="20577"/>
          <ac:spMkLst>
            <pc:docMk/>
            <pc:sldMk cId="3321061674" sldId="263"/>
            <ac:spMk id="8" creationId="{6EBCFBA2-323D-430C-5442-1570E57B087E}"/>
          </ac:spMkLst>
        </pc:spChg>
        <pc:spChg chg="add mod">
          <ac:chgData name="Wadekar, Rutwik V (PHS)" userId="2a5e2d9c-4b8f-4908-b5d9-5af98d353005" providerId="ADAL" clId="{0CD4C714-958C-4798-8D43-21F868BD267F}" dt="2024-07-22T01:55:58.717" v="760" actId="17032"/>
          <ac:spMkLst>
            <pc:docMk/>
            <pc:sldMk cId="3321061674" sldId="263"/>
            <ac:spMk id="15" creationId="{550F9074-E76A-1FB9-92E8-7021EBACA38E}"/>
          </ac:spMkLst>
        </pc:spChg>
        <pc:picChg chg="del">
          <ac:chgData name="Wadekar, Rutwik V (PHS)" userId="2a5e2d9c-4b8f-4908-b5d9-5af98d353005" providerId="ADAL" clId="{0CD4C714-958C-4798-8D43-21F868BD267F}" dt="2024-07-22T01:51:43.900" v="342" actId="478"/>
          <ac:picMkLst>
            <pc:docMk/>
            <pc:sldMk cId="3321061674" sldId="263"/>
            <ac:picMk id="3" creationId="{B5E1B1EF-A863-5A46-EAF5-C96A240875C5}"/>
          </ac:picMkLst>
        </pc:picChg>
        <pc:picChg chg="add mod">
          <ac:chgData name="Wadekar, Rutwik V (PHS)" userId="2a5e2d9c-4b8f-4908-b5d9-5af98d353005" providerId="ADAL" clId="{0CD4C714-958C-4798-8D43-21F868BD267F}" dt="2024-07-22T01:54:43.700" v="733" actId="1076"/>
          <ac:picMkLst>
            <pc:docMk/>
            <pc:sldMk cId="3321061674" sldId="263"/>
            <ac:picMk id="9" creationId="{0C5EC12A-5EAC-3CAE-2B01-11760C710DC4}"/>
          </ac:picMkLst>
        </pc:picChg>
        <pc:picChg chg="add mod">
          <ac:chgData name="Wadekar, Rutwik V (PHS)" userId="2a5e2d9c-4b8f-4908-b5d9-5af98d353005" providerId="ADAL" clId="{0CD4C714-958C-4798-8D43-21F868BD267F}" dt="2024-07-22T01:54:49.019" v="737" actId="1076"/>
          <ac:picMkLst>
            <pc:docMk/>
            <pc:sldMk cId="3321061674" sldId="263"/>
            <ac:picMk id="10" creationId="{6159701A-48B1-E437-CE9F-5E3A9B46DF43}"/>
          </ac:picMkLst>
        </pc:picChg>
        <pc:picChg chg="add mod">
          <ac:chgData name="Wadekar, Rutwik V (PHS)" userId="2a5e2d9c-4b8f-4908-b5d9-5af98d353005" providerId="ADAL" clId="{0CD4C714-958C-4798-8D43-21F868BD267F}" dt="2024-07-22T01:54:53.252" v="740" actId="688"/>
          <ac:picMkLst>
            <pc:docMk/>
            <pc:sldMk cId="3321061674" sldId="263"/>
            <ac:picMk id="11" creationId="{70DA7028-F741-C68E-D1CC-3E68AE5EA197}"/>
          </ac:picMkLst>
        </pc:picChg>
        <pc:picChg chg="add mod">
          <ac:chgData name="Wadekar, Rutwik V (PHS)" userId="2a5e2d9c-4b8f-4908-b5d9-5af98d353005" providerId="ADAL" clId="{0CD4C714-958C-4798-8D43-21F868BD267F}" dt="2024-07-22T01:54:57.674" v="743" actId="688"/>
          <ac:picMkLst>
            <pc:docMk/>
            <pc:sldMk cId="3321061674" sldId="263"/>
            <ac:picMk id="12" creationId="{09CD100E-E0DB-BE85-82C1-CA155264D9F2}"/>
          </ac:picMkLst>
        </pc:picChg>
        <pc:picChg chg="add mod">
          <ac:chgData name="Wadekar, Rutwik V (PHS)" userId="2a5e2d9c-4b8f-4908-b5d9-5af98d353005" providerId="ADAL" clId="{0CD4C714-958C-4798-8D43-21F868BD267F}" dt="2024-07-22T01:55:03.428" v="747" actId="688"/>
          <ac:picMkLst>
            <pc:docMk/>
            <pc:sldMk cId="3321061674" sldId="263"/>
            <ac:picMk id="13" creationId="{EC30FE1B-C4B4-0705-412C-742467E0F1D7}"/>
          </ac:picMkLst>
        </pc:picChg>
        <pc:picChg chg="add mod">
          <ac:chgData name="Wadekar, Rutwik V (PHS)" userId="2a5e2d9c-4b8f-4908-b5d9-5af98d353005" providerId="ADAL" clId="{0CD4C714-958C-4798-8D43-21F868BD267F}" dt="2024-07-22T01:55:07.728" v="750" actId="688"/>
          <ac:picMkLst>
            <pc:docMk/>
            <pc:sldMk cId="3321061674" sldId="263"/>
            <ac:picMk id="14" creationId="{08FC7569-D20E-2681-2686-CDE063554E67}"/>
          </ac:picMkLst>
        </pc:picChg>
      </pc:sldChg>
      <pc:sldChg chg="addSp delSp modSp add mod">
        <pc:chgData name="Wadekar, Rutwik V (PHS)" userId="2a5e2d9c-4b8f-4908-b5d9-5af98d353005" providerId="ADAL" clId="{0CD4C714-958C-4798-8D43-21F868BD267F}" dt="2024-07-22T02:01:31.030" v="1260" actId="1076"/>
        <pc:sldMkLst>
          <pc:docMk/>
          <pc:sldMk cId="3222491653" sldId="264"/>
        </pc:sldMkLst>
        <pc:spChg chg="mod">
          <ac:chgData name="Wadekar, Rutwik V (PHS)" userId="2a5e2d9c-4b8f-4908-b5d9-5af98d353005" providerId="ADAL" clId="{0CD4C714-958C-4798-8D43-21F868BD267F}" dt="2024-07-22T02:01:31.030" v="1260" actId="1076"/>
          <ac:spMkLst>
            <pc:docMk/>
            <pc:sldMk cId="3222491653" sldId="264"/>
            <ac:spMk id="2" creationId="{BF855744-AA02-E35F-0894-9BC814482EC5}"/>
          </ac:spMkLst>
        </pc:spChg>
        <pc:spChg chg="mod">
          <ac:chgData name="Wadekar, Rutwik V (PHS)" userId="2a5e2d9c-4b8f-4908-b5d9-5af98d353005" providerId="ADAL" clId="{0CD4C714-958C-4798-8D43-21F868BD267F}" dt="2024-07-22T01:56:21.468" v="800" actId="20577"/>
          <ac:spMkLst>
            <pc:docMk/>
            <pc:sldMk cId="3222491653" sldId="264"/>
            <ac:spMk id="4" creationId="{0051BD93-56E6-550D-4256-1BF1C7A05AC9}"/>
          </ac:spMkLst>
        </pc:spChg>
        <pc:spChg chg="mod">
          <ac:chgData name="Wadekar, Rutwik V (PHS)" userId="2a5e2d9c-4b8f-4908-b5d9-5af98d353005" providerId="ADAL" clId="{0CD4C714-958C-4798-8D43-21F868BD267F}" dt="2024-07-22T01:57:56.890" v="1071" actId="20577"/>
          <ac:spMkLst>
            <pc:docMk/>
            <pc:sldMk cId="3222491653" sldId="264"/>
            <ac:spMk id="8" creationId="{6EBCFBA2-323D-430C-5442-1570E57B087E}"/>
          </ac:spMkLst>
        </pc:spChg>
        <pc:spChg chg="add mod">
          <ac:chgData name="Wadekar, Rutwik V (PHS)" userId="2a5e2d9c-4b8f-4908-b5d9-5af98d353005" providerId="ADAL" clId="{0CD4C714-958C-4798-8D43-21F868BD267F}" dt="2024-07-22T01:56:38.851" v="809" actId="571"/>
          <ac:spMkLst>
            <pc:docMk/>
            <pc:sldMk cId="3222491653" sldId="264"/>
            <ac:spMk id="22" creationId="{F9CF9975-DFB9-9DCD-FECF-74ED0B755A0D}"/>
          </ac:spMkLst>
        </pc:spChg>
        <pc:graphicFrameChg chg="add del mod modGraphic">
          <ac:chgData name="Wadekar, Rutwik V (PHS)" userId="2a5e2d9c-4b8f-4908-b5d9-5af98d353005" providerId="ADAL" clId="{0CD4C714-958C-4798-8D43-21F868BD267F}" dt="2024-07-22T01:58:37.910" v="1092" actId="3680"/>
          <ac:graphicFrameMkLst>
            <pc:docMk/>
            <pc:sldMk cId="3222491653" sldId="264"/>
            <ac:graphicFrameMk id="26" creationId="{6304AE90-FCFB-F246-BA70-14E34C3BE3E7}"/>
          </ac:graphicFrameMkLst>
        </pc:graphicFrameChg>
        <pc:graphicFrameChg chg="add mod modGraphic">
          <ac:chgData name="Wadekar, Rutwik V (PHS)" userId="2a5e2d9c-4b8f-4908-b5d9-5af98d353005" providerId="ADAL" clId="{0CD4C714-958C-4798-8D43-21F868BD267F}" dt="2024-07-22T02:00:29.630" v="1259" actId="20577"/>
          <ac:graphicFrameMkLst>
            <pc:docMk/>
            <pc:sldMk cId="3222491653" sldId="264"/>
            <ac:graphicFrameMk id="27" creationId="{6A2B92F1-2DDF-C637-09CB-DF85369D44D8}"/>
          </ac:graphicFrameMkLst>
        </pc:graphicFrameChg>
        <pc:picChg chg="add del mod">
          <ac:chgData name="Wadekar, Rutwik V (PHS)" userId="2a5e2d9c-4b8f-4908-b5d9-5af98d353005" providerId="ADAL" clId="{0CD4C714-958C-4798-8D43-21F868BD267F}" dt="2024-07-22T01:56:31.378" v="804" actId="478"/>
          <ac:picMkLst>
            <pc:docMk/>
            <pc:sldMk cId="3222491653" sldId="264"/>
            <ac:picMk id="3" creationId="{73DBED23-AC24-E9AC-B70E-A698EE0D5192}"/>
          </ac:picMkLst>
        </pc:picChg>
        <pc:picChg chg="add del mod">
          <ac:chgData name="Wadekar, Rutwik V (PHS)" userId="2a5e2d9c-4b8f-4908-b5d9-5af98d353005" providerId="ADAL" clId="{0CD4C714-958C-4798-8D43-21F868BD267F}" dt="2024-07-22T01:56:31.378" v="804" actId="478"/>
          <ac:picMkLst>
            <pc:docMk/>
            <pc:sldMk cId="3222491653" sldId="264"/>
            <ac:picMk id="5" creationId="{A9272FA9-D7FF-1DB5-00BC-28CCCBD94659}"/>
          </ac:picMkLst>
        </pc:picChg>
        <pc:picChg chg="add del mod">
          <ac:chgData name="Wadekar, Rutwik V (PHS)" userId="2a5e2d9c-4b8f-4908-b5d9-5af98d353005" providerId="ADAL" clId="{0CD4C714-958C-4798-8D43-21F868BD267F}" dt="2024-07-22T01:56:31.378" v="804" actId="478"/>
          <ac:picMkLst>
            <pc:docMk/>
            <pc:sldMk cId="3222491653" sldId="264"/>
            <ac:picMk id="6" creationId="{849CAB0B-F13A-F802-F6ED-C91669CEB803}"/>
          </ac:picMkLst>
        </pc:picChg>
        <pc:picChg chg="add del mod">
          <ac:chgData name="Wadekar, Rutwik V (PHS)" userId="2a5e2d9c-4b8f-4908-b5d9-5af98d353005" providerId="ADAL" clId="{0CD4C714-958C-4798-8D43-21F868BD267F}" dt="2024-07-22T01:56:27.120" v="803" actId="478"/>
          <ac:picMkLst>
            <pc:docMk/>
            <pc:sldMk cId="3222491653" sldId="264"/>
            <ac:picMk id="7" creationId="{E6D517D7-B50B-5054-18D1-BDFE602504B0}"/>
          </ac:picMkLst>
        </pc:picChg>
        <pc:picChg chg="del">
          <ac:chgData name="Wadekar, Rutwik V (PHS)" userId="2a5e2d9c-4b8f-4908-b5d9-5af98d353005" providerId="ADAL" clId="{0CD4C714-958C-4798-8D43-21F868BD267F}" dt="2024-07-22T01:56:41.939" v="810" actId="478"/>
          <ac:picMkLst>
            <pc:docMk/>
            <pc:sldMk cId="3222491653" sldId="264"/>
            <ac:picMk id="9" creationId="{0C5EC12A-5EAC-3CAE-2B01-11760C710DC4}"/>
          </ac:picMkLst>
        </pc:picChg>
        <pc:picChg chg="del">
          <ac:chgData name="Wadekar, Rutwik V (PHS)" userId="2a5e2d9c-4b8f-4908-b5d9-5af98d353005" providerId="ADAL" clId="{0CD4C714-958C-4798-8D43-21F868BD267F}" dt="2024-07-22T01:56:41.939" v="810" actId="478"/>
          <ac:picMkLst>
            <pc:docMk/>
            <pc:sldMk cId="3222491653" sldId="264"/>
            <ac:picMk id="10" creationId="{6159701A-48B1-E437-CE9F-5E3A9B46DF43}"/>
          </ac:picMkLst>
        </pc:picChg>
        <pc:picChg chg="del mod">
          <ac:chgData name="Wadekar, Rutwik V (PHS)" userId="2a5e2d9c-4b8f-4908-b5d9-5af98d353005" providerId="ADAL" clId="{0CD4C714-958C-4798-8D43-21F868BD267F}" dt="2024-07-22T01:56:43.468" v="812" actId="478"/>
          <ac:picMkLst>
            <pc:docMk/>
            <pc:sldMk cId="3222491653" sldId="264"/>
            <ac:picMk id="11" creationId="{70DA7028-F741-C68E-D1CC-3E68AE5EA197}"/>
          </ac:picMkLst>
        </pc:picChg>
        <pc:picChg chg="del">
          <ac:chgData name="Wadekar, Rutwik V (PHS)" userId="2a5e2d9c-4b8f-4908-b5d9-5af98d353005" providerId="ADAL" clId="{0CD4C714-958C-4798-8D43-21F868BD267F}" dt="2024-07-22T01:56:31.378" v="804" actId="478"/>
          <ac:picMkLst>
            <pc:docMk/>
            <pc:sldMk cId="3222491653" sldId="264"/>
            <ac:picMk id="12" creationId="{09CD100E-E0DB-BE85-82C1-CA155264D9F2}"/>
          </ac:picMkLst>
        </pc:picChg>
        <pc:picChg chg="del">
          <ac:chgData name="Wadekar, Rutwik V (PHS)" userId="2a5e2d9c-4b8f-4908-b5d9-5af98d353005" providerId="ADAL" clId="{0CD4C714-958C-4798-8D43-21F868BD267F}" dt="2024-07-22T01:56:31.378" v="804" actId="478"/>
          <ac:picMkLst>
            <pc:docMk/>
            <pc:sldMk cId="3222491653" sldId="264"/>
            <ac:picMk id="13" creationId="{EC30FE1B-C4B4-0705-412C-742467E0F1D7}"/>
          </ac:picMkLst>
        </pc:picChg>
        <pc:picChg chg="del">
          <ac:chgData name="Wadekar, Rutwik V (PHS)" userId="2a5e2d9c-4b8f-4908-b5d9-5af98d353005" providerId="ADAL" clId="{0CD4C714-958C-4798-8D43-21F868BD267F}" dt="2024-07-22T01:56:31.378" v="804" actId="478"/>
          <ac:picMkLst>
            <pc:docMk/>
            <pc:sldMk cId="3222491653" sldId="264"/>
            <ac:picMk id="14" creationId="{08FC7569-D20E-2681-2686-CDE063554E67}"/>
          </ac:picMkLst>
        </pc:picChg>
        <pc:picChg chg="add del mod">
          <ac:chgData name="Wadekar, Rutwik V (PHS)" userId="2a5e2d9c-4b8f-4908-b5d9-5af98d353005" providerId="ADAL" clId="{0CD4C714-958C-4798-8D43-21F868BD267F}" dt="2024-07-22T01:56:27.120" v="803" actId="478"/>
          <ac:picMkLst>
            <pc:docMk/>
            <pc:sldMk cId="3222491653" sldId="264"/>
            <ac:picMk id="16" creationId="{BA74EE66-9F85-9F3E-0305-93A8EED95F79}"/>
          </ac:picMkLst>
        </pc:picChg>
        <pc:picChg chg="add del mod">
          <ac:chgData name="Wadekar, Rutwik V (PHS)" userId="2a5e2d9c-4b8f-4908-b5d9-5af98d353005" providerId="ADAL" clId="{0CD4C714-958C-4798-8D43-21F868BD267F}" dt="2024-07-22T01:56:27.120" v="803" actId="478"/>
          <ac:picMkLst>
            <pc:docMk/>
            <pc:sldMk cId="3222491653" sldId="264"/>
            <ac:picMk id="17" creationId="{048F0B41-2F3C-40BD-1A23-9AA8C61E3E74}"/>
          </ac:picMkLst>
        </pc:picChg>
        <pc:picChg chg="add del mod">
          <ac:chgData name="Wadekar, Rutwik V (PHS)" userId="2a5e2d9c-4b8f-4908-b5d9-5af98d353005" providerId="ADAL" clId="{0CD4C714-958C-4798-8D43-21F868BD267F}" dt="2024-07-22T01:56:27.120" v="803" actId="478"/>
          <ac:picMkLst>
            <pc:docMk/>
            <pc:sldMk cId="3222491653" sldId="264"/>
            <ac:picMk id="18" creationId="{0D9A482C-0E89-CC02-F79F-810F4D78BBB3}"/>
          </ac:picMkLst>
        </pc:picChg>
        <pc:picChg chg="add del mod">
          <ac:chgData name="Wadekar, Rutwik V (PHS)" userId="2a5e2d9c-4b8f-4908-b5d9-5af98d353005" providerId="ADAL" clId="{0CD4C714-958C-4798-8D43-21F868BD267F}" dt="2024-07-22T01:56:27.120" v="803" actId="478"/>
          <ac:picMkLst>
            <pc:docMk/>
            <pc:sldMk cId="3222491653" sldId="264"/>
            <ac:picMk id="19" creationId="{08C8545B-CDA6-ED35-A415-B30890F8C5DB}"/>
          </ac:picMkLst>
        </pc:picChg>
        <pc:picChg chg="add del mod">
          <ac:chgData name="Wadekar, Rutwik V (PHS)" userId="2a5e2d9c-4b8f-4908-b5d9-5af98d353005" providerId="ADAL" clId="{0CD4C714-958C-4798-8D43-21F868BD267F}" dt="2024-07-22T01:56:27.120" v="803" actId="478"/>
          <ac:picMkLst>
            <pc:docMk/>
            <pc:sldMk cId="3222491653" sldId="264"/>
            <ac:picMk id="20" creationId="{7D774F03-8109-92F6-EA34-3748FF35BB1F}"/>
          </ac:picMkLst>
        </pc:picChg>
        <pc:picChg chg="add del mod">
          <ac:chgData name="Wadekar, Rutwik V (PHS)" userId="2a5e2d9c-4b8f-4908-b5d9-5af98d353005" providerId="ADAL" clId="{0CD4C714-958C-4798-8D43-21F868BD267F}" dt="2024-07-22T01:56:41.939" v="810" actId="478"/>
          <ac:picMkLst>
            <pc:docMk/>
            <pc:sldMk cId="3222491653" sldId="264"/>
            <ac:picMk id="21" creationId="{1E0EA94F-5118-08A1-71C7-3002235B4071}"/>
          </ac:picMkLst>
        </pc:picChg>
        <pc:picChg chg="add del mod">
          <ac:chgData name="Wadekar, Rutwik V (PHS)" userId="2a5e2d9c-4b8f-4908-b5d9-5af98d353005" providerId="ADAL" clId="{0CD4C714-958C-4798-8D43-21F868BD267F}" dt="2024-07-22T01:56:38.851" v="809" actId="571"/>
          <ac:picMkLst>
            <pc:docMk/>
            <pc:sldMk cId="3222491653" sldId="264"/>
            <ac:picMk id="23" creationId="{FC7E95D8-0F92-EE45-3EE4-0A432BADF492}"/>
          </ac:picMkLst>
        </pc:picChg>
        <pc:picChg chg="add del mod">
          <ac:chgData name="Wadekar, Rutwik V (PHS)" userId="2a5e2d9c-4b8f-4908-b5d9-5af98d353005" providerId="ADAL" clId="{0CD4C714-958C-4798-8D43-21F868BD267F}" dt="2024-07-22T01:56:38.851" v="809" actId="571"/>
          <ac:picMkLst>
            <pc:docMk/>
            <pc:sldMk cId="3222491653" sldId="264"/>
            <ac:picMk id="24" creationId="{FBE741E3-64F8-5F9E-C124-730794A952C8}"/>
          </ac:picMkLst>
        </pc:picChg>
        <pc:picChg chg="add del mod">
          <ac:chgData name="Wadekar, Rutwik V (PHS)" userId="2a5e2d9c-4b8f-4908-b5d9-5af98d353005" providerId="ADAL" clId="{0CD4C714-958C-4798-8D43-21F868BD267F}" dt="2024-07-22T01:56:38.851" v="809" actId="571"/>
          <ac:picMkLst>
            <pc:docMk/>
            <pc:sldMk cId="3222491653" sldId="264"/>
            <ac:picMk id="25" creationId="{30DAD039-74CF-A649-AC70-A9590F03F4E9}"/>
          </ac:picMkLst>
        </pc:picChg>
      </pc:sldChg>
      <pc:sldChg chg="addSp delSp modSp add mod">
        <pc:chgData name="Wadekar, Rutwik V (PHS)" userId="2a5e2d9c-4b8f-4908-b5d9-5af98d353005" providerId="ADAL" clId="{0CD4C714-958C-4798-8D43-21F868BD267F}" dt="2024-07-22T02:04:48.190" v="1815" actId="20577"/>
        <pc:sldMkLst>
          <pc:docMk/>
          <pc:sldMk cId="1884364125" sldId="265"/>
        </pc:sldMkLst>
        <pc:spChg chg="add mod">
          <ac:chgData name="Wadekar, Rutwik V (PHS)" userId="2a5e2d9c-4b8f-4908-b5d9-5af98d353005" providerId="ADAL" clId="{0CD4C714-958C-4798-8D43-21F868BD267F}" dt="2024-07-22T02:02:54.527" v="1517" actId="1076"/>
          <ac:spMkLst>
            <pc:docMk/>
            <pc:sldMk cId="1884364125" sldId="265"/>
            <ac:spMk id="3" creationId="{DB81368D-0B3E-FB56-5C4D-63120D532B93}"/>
          </ac:spMkLst>
        </pc:spChg>
        <pc:spChg chg="mod">
          <ac:chgData name="Wadekar, Rutwik V (PHS)" userId="2a5e2d9c-4b8f-4908-b5d9-5af98d353005" providerId="ADAL" clId="{0CD4C714-958C-4798-8D43-21F868BD267F}" dt="2024-07-22T02:01:52.498" v="1298" actId="313"/>
          <ac:spMkLst>
            <pc:docMk/>
            <pc:sldMk cId="1884364125" sldId="265"/>
            <ac:spMk id="4" creationId="{0051BD93-56E6-550D-4256-1BF1C7A05AC9}"/>
          </ac:spMkLst>
        </pc:spChg>
        <pc:spChg chg="add mod">
          <ac:chgData name="Wadekar, Rutwik V (PHS)" userId="2a5e2d9c-4b8f-4908-b5d9-5af98d353005" providerId="ADAL" clId="{0CD4C714-958C-4798-8D43-21F868BD267F}" dt="2024-07-22T02:04:44.258" v="1809" actId="20577"/>
          <ac:spMkLst>
            <pc:docMk/>
            <pc:sldMk cId="1884364125" sldId="265"/>
            <ac:spMk id="5" creationId="{5A6EAE7C-E6EB-F892-8948-26F30A2FE31F}"/>
          </ac:spMkLst>
        </pc:spChg>
        <pc:spChg chg="mod">
          <ac:chgData name="Wadekar, Rutwik V (PHS)" userId="2a5e2d9c-4b8f-4908-b5d9-5af98d353005" providerId="ADAL" clId="{0CD4C714-958C-4798-8D43-21F868BD267F}" dt="2024-07-22T02:02:32.615" v="1513" actId="20577"/>
          <ac:spMkLst>
            <pc:docMk/>
            <pc:sldMk cId="1884364125" sldId="265"/>
            <ac:spMk id="8" creationId="{6EBCFBA2-323D-430C-5442-1570E57B087E}"/>
          </ac:spMkLst>
        </pc:spChg>
        <pc:spChg chg="mod">
          <ac:chgData name="Wadekar, Rutwik V (PHS)" userId="2a5e2d9c-4b8f-4908-b5d9-5af98d353005" providerId="ADAL" clId="{0CD4C714-958C-4798-8D43-21F868BD267F}" dt="2024-07-22T02:04:48.190" v="1815" actId="20577"/>
          <ac:spMkLst>
            <pc:docMk/>
            <pc:sldMk cId="1884364125" sldId="265"/>
            <ac:spMk id="15" creationId="{550F9074-E76A-1FB9-92E8-7021EBACA38E}"/>
          </ac:spMkLst>
        </pc:spChg>
        <pc:graphicFrameChg chg="del">
          <ac:chgData name="Wadekar, Rutwik V (PHS)" userId="2a5e2d9c-4b8f-4908-b5d9-5af98d353005" providerId="ADAL" clId="{0CD4C714-958C-4798-8D43-21F868BD267F}" dt="2024-07-22T02:01:37.812" v="1262" actId="478"/>
          <ac:graphicFrameMkLst>
            <pc:docMk/>
            <pc:sldMk cId="1884364125" sldId="265"/>
            <ac:graphicFrameMk id="27" creationId="{6A2B92F1-2DDF-C637-09CB-DF85369D44D8}"/>
          </ac:graphicFrameMkLst>
        </pc:graphicFrameChg>
      </pc:sldChg>
      <pc:sldChg chg="addSp delSp modSp add mod">
        <pc:chgData name="Wadekar, Rutwik V (PHS)" userId="2a5e2d9c-4b8f-4908-b5d9-5af98d353005" providerId="ADAL" clId="{0CD4C714-958C-4798-8D43-21F868BD267F}" dt="2024-07-22T17:27:43.351" v="1994" actId="478"/>
        <pc:sldMkLst>
          <pc:docMk/>
          <pc:sldMk cId="2982104702" sldId="266"/>
        </pc:sldMkLst>
        <pc:spChg chg="mod">
          <ac:chgData name="Wadekar, Rutwik V (PHS)" userId="2a5e2d9c-4b8f-4908-b5d9-5af98d353005" providerId="ADAL" clId="{0CD4C714-958C-4798-8D43-21F868BD267F}" dt="2024-07-22T02:05:05.648" v="1820" actId="1076"/>
          <ac:spMkLst>
            <pc:docMk/>
            <pc:sldMk cId="2982104702" sldId="266"/>
            <ac:spMk id="2" creationId="{BF855744-AA02-E35F-0894-9BC814482EC5}"/>
          </ac:spMkLst>
        </pc:spChg>
        <pc:spChg chg="del mod">
          <ac:chgData name="Wadekar, Rutwik V (PHS)" userId="2a5e2d9c-4b8f-4908-b5d9-5af98d353005" providerId="ADAL" clId="{0CD4C714-958C-4798-8D43-21F868BD267F}" dt="2024-07-22T02:05:00.378" v="1818" actId="478"/>
          <ac:spMkLst>
            <pc:docMk/>
            <pc:sldMk cId="2982104702" sldId="266"/>
            <ac:spMk id="3" creationId="{DB81368D-0B3E-FB56-5C4D-63120D532B93}"/>
          </ac:spMkLst>
        </pc:spChg>
        <pc:spChg chg="mod">
          <ac:chgData name="Wadekar, Rutwik V (PHS)" userId="2a5e2d9c-4b8f-4908-b5d9-5af98d353005" providerId="ADAL" clId="{0CD4C714-958C-4798-8D43-21F868BD267F}" dt="2024-07-22T17:20:29.424" v="1857" actId="20577"/>
          <ac:spMkLst>
            <pc:docMk/>
            <pc:sldMk cId="2982104702" sldId="266"/>
            <ac:spMk id="4" creationId="{0051BD93-56E6-550D-4256-1BF1C7A05AC9}"/>
          </ac:spMkLst>
        </pc:spChg>
        <pc:spChg chg="del">
          <ac:chgData name="Wadekar, Rutwik V (PHS)" userId="2a5e2d9c-4b8f-4908-b5d9-5af98d353005" providerId="ADAL" clId="{0CD4C714-958C-4798-8D43-21F868BD267F}" dt="2024-07-22T02:05:08.270" v="1821" actId="478"/>
          <ac:spMkLst>
            <pc:docMk/>
            <pc:sldMk cId="2982104702" sldId="266"/>
            <ac:spMk id="5" creationId="{5A6EAE7C-E6EB-F892-8948-26F30A2FE31F}"/>
          </ac:spMkLst>
        </pc:spChg>
        <pc:spChg chg="mod">
          <ac:chgData name="Wadekar, Rutwik V (PHS)" userId="2a5e2d9c-4b8f-4908-b5d9-5af98d353005" providerId="ADAL" clId="{0CD4C714-958C-4798-8D43-21F868BD267F}" dt="2024-07-22T17:20:39.588" v="1897" actId="20577"/>
          <ac:spMkLst>
            <pc:docMk/>
            <pc:sldMk cId="2982104702" sldId="266"/>
            <ac:spMk id="8" creationId="{6EBCFBA2-323D-430C-5442-1570E57B087E}"/>
          </ac:spMkLst>
        </pc:spChg>
        <pc:spChg chg="del mod">
          <ac:chgData name="Wadekar, Rutwik V (PHS)" userId="2a5e2d9c-4b8f-4908-b5d9-5af98d353005" providerId="ADAL" clId="{0CD4C714-958C-4798-8D43-21F868BD267F}" dt="2024-07-22T17:27:43.351" v="1994" actId="478"/>
          <ac:spMkLst>
            <pc:docMk/>
            <pc:sldMk cId="2982104702" sldId="266"/>
            <ac:spMk id="15" creationId="{550F9074-E76A-1FB9-92E8-7021EBACA38E}"/>
          </ac:spMkLst>
        </pc:spChg>
        <pc:graphicFrameChg chg="add del mod modGraphic">
          <ac:chgData name="Wadekar, Rutwik V (PHS)" userId="2a5e2d9c-4b8f-4908-b5d9-5af98d353005" providerId="ADAL" clId="{0CD4C714-958C-4798-8D43-21F868BD267F}" dt="2024-07-22T17:21:15.260" v="1903" actId="478"/>
          <ac:graphicFrameMkLst>
            <pc:docMk/>
            <pc:sldMk cId="2982104702" sldId="266"/>
            <ac:graphicFrameMk id="6" creationId="{8886CD02-D7F3-1E6E-D1E0-6C370A27AD9C}"/>
          </ac:graphicFrameMkLst>
        </pc:graphicFrameChg>
        <pc:graphicFrameChg chg="add mod modGraphic">
          <ac:chgData name="Wadekar, Rutwik V (PHS)" userId="2a5e2d9c-4b8f-4908-b5d9-5af98d353005" providerId="ADAL" clId="{0CD4C714-958C-4798-8D43-21F868BD267F}" dt="2024-07-22T17:25:46.951" v="1983" actId="14734"/>
          <ac:graphicFrameMkLst>
            <pc:docMk/>
            <pc:sldMk cId="2982104702" sldId="266"/>
            <ac:graphicFrameMk id="7" creationId="{C12259C0-AEF8-1D89-B857-A0803AE4FEE3}"/>
          </ac:graphicFrameMkLst>
        </pc:graphicFrameChg>
        <pc:picChg chg="add mod">
          <ac:chgData name="Wadekar, Rutwik V (PHS)" userId="2a5e2d9c-4b8f-4908-b5d9-5af98d353005" providerId="ADAL" clId="{0CD4C714-958C-4798-8D43-21F868BD267F}" dt="2024-07-22T17:23:06.402" v="1971" actId="1076"/>
          <ac:picMkLst>
            <pc:docMk/>
            <pc:sldMk cId="2982104702" sldId="266"/>
            <ac:picMk id="10" creationId="{F6F767B7-73DB-7497-33AE-4670294E296B}"/>
          </ac:picMkLst>
        </pc:picChg>
        <pc:picChg chg="add mod">
          <ac:chgData name="Wadekar, Rutwik V (PHS)" userId="2a5e2d9c-4b8f-4908-b5d9-5af98d353005" providerId="ADAL" clId="{0CD4C714-958C-4798-8D43-21F868BD267F}" dt="2024-07-22T17:23:46.711" v="1975" actId="1076"/>
          <ac:picMkLst>
            <pc:docMk/>
            <pc:sldMk cId="2982104702" sldId="266"/>
            <ac:picMk id="12" creationId="{74E51808-B1F3-1AFC-1C87-DA60814F2DE2}"/>
          </ac:picMkLst>
        </pc:picChg>
        <pc:picChg chg="add mod">
          <ac:chgData name="Wadekar, Rutwik V (PHS)" userId="2a5e2d9c-4b8f-4908-b5d9-5af98d353005" providerId="ADAL" clId="{0CD4C714-958C-4798-8D43-21F868BD267F}" dt="2024-07-22T17:24:14.273" v="1979" actId="1076"/>
          <ac:picMkLst>
            <pc:docMk/>
            <pc:sldMk cId="2982104702" sldId="266"/>
            <ac:picMk id="14" creationId="{FF10CE7E-D414-D30B-9216-E268DB9A1A23}"/>
          </ac:picMkLst>
        </pc:picChg>
        <pc:picChg chg="add mod">
          <ac:chgData name="Wadekar, Rutwik V (PHS)" userId="2a5e2d9c-4b8f-4908-b5d9-5af98d353005" providerId="ADAL" clId="{0CD4C714-958C-4798-8D43-21F868BD267F}" dt="2024-07-22T17:25:20.422" v="1982" actId="1076"/>
          <ac:picMkLst>
            <pc:docMk/>
            <pc:sldMk cId="2982104702" sldId="266"/>
            <ac:picMk id="17" creationId="{556C80EB-84A9-3C28-2478-1A4B8F4BCDFE}"/>
          </ac:picMkLst>
        </pc:picChg>
      </pc:sldChg>
      <pc:sldChg chg="modSp add mod">
        <pc:chgData name="Wadekar, Rutwik V (PHS)" userId="2a5e2d9c-4b8f-4908-b5d9-5af98d353005" providerId="ADAL" clId="{0CD4C714-958C-4798-8D43-21F868BD267F}" dt="2024-07-22T17:27:47.629" v="1998" actId="20577"/>
        <pc:sldMkLst>
          <pc:docMk/>
          <pc:sldMk cId="1018913483" sldId="267"/>
        </pc:sldMkLst>
        <pc:spChg chg="mod">
          <ac:chgData name="Wadekar, Rutwik V (PHS)" userId="2a5e2d9c-4b8f-4908-b5d9-5af98d353005" providerId="ADAL" clId="{0CD4C714-958C-4798-8D43-21F868BD267F}" dt="2024-07-22T17:27:47.629" v="1998" actId="20577"/>
          <ac:spMkLst>
            <pc:docMk/>
            <pc:sldMk cId="1018913483" sldId="267"/>
            <ac:spMk id="15" creationId="{550F9074-E76A-1FB9-92E8-7021EBACA38E}"/>
          </ac:spMkLst>
        </pc:spChg>
        <pc:graphicFrameChg chg="modGraphic">
          <ac:chgData name="Wadekar, Rutwik V (PHS)" userId="2a5e2d9c-4b8f-4908-b5d9-5af98d353005" providerId="ADAL" clId="{0CD4C714-958C-4798-8D43-21F868BD267F}" dt="2024-07-22T17:26:22.737" v="1989" actId="13926"/>
          <ac:graphicFrameMkLst>
            <pc:docMk/>
            <pc:sldMk cId="1018913483" sldId="267"/>
            <ac:graphicFrameMk id="7" creationId="{C12259C0-AEF8-1D89-B857-A0803AE4FEE3}"/>
          </ac:graphicFrameMkLst>
        </pc:graphicFrameChg>
      </pc:sldChg>
      <pc:sldChg chg="add del ord">
        <pc:chgData name="Wadekar, Rutwik V (PHS)" userId="2a5e2d9c-4b8f-4908-b5d9-5af98d353005" providerId="ADAL" clId="{0CD4C714-958C-4798-8D43-21F868BD267F}" dt="2024-07-22T17:28:19.511" v="2062" actId="47"/>
        <pc:sldMkLst>
          <pc:docMk/>
          <pc:sldMk cId="681965353" sldId="268"/>
        </pc:sldMkLst>
      </pc:sldChg>
      <pc:sldChg chg="modSp add del mod">
        <pc:chgData name="Wadekar, Rutwik V (PHS)" userId="2a5e2d9c-4b8f-4908-b5d9-5af98d353005" providerId="ADAL" clId="{0CD4C714-958C-4798-8D43-21F868BD267F}" dt="2024-07-22T17:28:10.768" v="2058" actId="47"/>
        <pc:sldMkLst>
          <pc:docMk/>
          <pc:sldMk cId="909356463" sldId="268"/>
        </pc:sldMkLst>
        <pc:spChg chg="mod">
          <ac:chgData name="Wadekar, Rutwik V (PHS)" userId="2a5e2d9c-4b8f-4908-b5d9-5af98d353005" providerId="ADAL" clId="{0CD4C714-958C-4798-8D43-21F868BD267F}" dt="2024-07-22T17:28:07.095" v="2057" actId="20577"/>
          <ac:spMkLst>
            <pc:docMk/>
            <pc:sldMk cId="909356463" sldId="268"/>
            <ac:spMk id="4" creationId="{0051BD93-56E6-550D-4256-1BF1C7A05AC9}"/>
          </ac:spMkLst>
        </pc:spChg>
      </pc:sldChg>
      <pc:sldChg chg="delSp modSp add del mod ord">
        <pc:chgData name="Wadekar, Rutwik V (PHS)" userId="2a5e2d9c-4b8f-4908-b5d9-5af98d353005" providerId="ADAL" clId="{0CD4C714-958C-4798-8D43-21F868BD267F}" dt="2024-07-22T17:29:11.958" v="2159" actId="47"/>
        <pc:sldMkLst>
          <pc:docMk/>
          <pc:sldMk cId="2075394101" sldId="268"/>
        </pc:sldMkLst>
        <pc:spChg chg="mod">
          <ac:chgData name="Wadekar, Rutwik V (PHS)" userId="2a5e2d9c-4b8f-4908-b5d9-5af98d353005" providerId="ADAL" clId="{0CD4C714-958C-4798-8D43-21F868BD267F}" dt="2024-07-22T17:28:50.464" v="2097" actId="20577"/>
          <ac:spMkLst>
            <pc:docMk/>
            <pc:sldMk cId="2075394101" sldId="268"/>
            <ac:spMk id="4" creationId="{0051BD93-56E6-550D-4256-1BF1C7A05AC9}"/>
          </ac:spMkLst>
        </pc:spChg>
        <pc:spChg chg="mod">
          <ac:chgData name="Wadekar, Rutwik V (PHS)" userId="2a5e2d9c-4b8f-4908-b5d9-5af98d353005" providerId="ADAL" clId="{0CD4C714-958C-4798-8D43-21F868BD267F}" dt="2024-07-22T17:29:07.175" v="2158" actId="20577"/>
          <ac:spMkLst>
            <pc:docMk/>
            <pc:sldMk cId="2075394101" sldId="268"/>
            <ac:spMk id="8" creationId="{6EBCFBA2-323D-430C-5442-1570E57B087E}"/>
          </ac:spMkLst>
        </pc:spChg>
        <pc:graphicFrameChg chg="del modGraphic">
          <ac:chgData name="Wadekar, Rutwik V (PHS)" userId="2a5e2d9c-4b8f-4908-b5d9-5af98d353005" providerId="ADAL" clId="{0CD4C714-958C-4798-8D43-21F868BD267F}" dt="2024-07-22T17:28:30.178" v="2067" actId="478"/>
          <ac:graphicFrameMkLst>
            <pc:docMk/>
            <pc:sldMk cId="2075394101" sldId="268"/>
            <ac:graphicFrameMk id="7" creationId="{C12259C0-AEF8-1D89-B857-A0803AE4FEE3}"/>
          </ac:graphicFrameMkLst>
        </pc:graphicFrameChg>
        <pc:picChg chg="del">
          <ac:chgData name="Wadekar, Rutwik V (PHS)" userId="2a5e2d9c-4b8f-4908-b5d9-5af98d353005" providerId="ADAL" clId="{0CD4C714-958C-4798-8D43-21F868BD267F}" dt="2024-07-22T17:28:41.832" v="2068" actId="478"/>
          <ac:picMkLst>
            <pc:docMk/>
            <pc:sldMk cId="2075394101" sldId="268"/>
            <ac:picMk id="10" creationId="{F6F767B7-73DB-7497-33AE-4670294E296B}"/>
          </ac:picMkLst>
        </pc:picChg>
        <pc:picChg chg="del">
          <ac:chgData name="Wadekar, Rutwik V (PHS)" userId="2a5e2d9c-4b8f-4908-b5d9-5af98d353005" providerId="ADAL" clId="{0CD4C714-958C-4798-8D43-21F868BD267F}" dt="2024-07-22T17:28:41.832" v="2068" actId="478"/>
          <ac:picMkLst>
            <pc:docMk/>
            <pc:sldMk cId="2075394101" sldId="268"/>
            <ac:picMk id="12" creationId="{74E51808-B1F3-1AFC-1C87-DA60814F2DE2}"/>
          </ac:picMkLst>
        </pc:picChg>
        <pc:picChg chg="del">
          <ac:chgData name="Wadekar, Rutwik V (PHS)" userId="2a5e2d9c-4b8f-4908-b5d9-5af98d353005" providerId="ADAL" clId="{0CD4C714-958C-4798-8D43-21F868BD267F}" dt="2024-07-22T17:28:41.832" v="2068" actId="478"/>
          <ac:picMkLst>
            <pc:docMk/>
            <pc:sldMk cId="2075394101" sldId="268"/>
            <ac:picMk id="14" creationId="{FF10CE7E-D414-D30B-9216-E268DB9A1A23}"/>
          </ac:picMkLst>
        </pc:picChg>
        <pc:picChg chg="del">
          <ac:chgData name="Wadekar, Rutwik V (PHS)" userId="2a5e2d9c-4b8f-4908-b5d9-5af98d353005" providerId="ADAL" clId="{0CD4C714-958C-4798-8D43-21F868BD267F}" dt="2024-07-22T17:28:41.832" v="2068" actId="478"/>
          <ac:picMkLst>
            <pc:docMk/>
            <pc:sldMk cId="2075394101" sldId="268"/>
            <ac:picMk id="17" creationId="{556C80EB-84A9-3C28-2478-1A4B8F4BCDFE}"/>
          </ac:picMkLst>
        </pc:picChg>
      </pc:sldChg>
      <pc:sldChg chg="addSp delSp modSp add mod">
        <pc:chgData name="Wadekar, Rutwik V (PHS)" userId="2a5e2d9c-4b8f-4908-b5d9-5af98d353005" providerId="ADAL" clId="{0CD4C714-958C-4798-8D43-21F868BD267F}" dt="2024-07-22T17:33:53.462" v="2542" actId="478"/>
        <pc:sldMkLst>
          <pc:docMk/>
          <pc:sldMk cId="3332330629" sldId="268"/>
        </pc:sldMkLst>
        <pc:spChg chg="mod">
          <ac:chgData name="Wadekar, Rutwik V (PHS)" userId="2a5e2d9c-4b8f-4908-b5d9-5af98d353005" providerId="ADAL" clId="{0CD4C714-958C-4798-8D43-21F868BD267F}" dt="2024-07-22T17:29:25.985" v="2196" actId="20577"/>
          <ac:spMkLst>
            <pc:docMk/>
            <pc:sldMk cId="3332330629" sldId="268"/>
            <ac:spMk id="4" creationId="{0051BD93-56E6-550D-4256-1BF1C7A05AC9}"/>
          </ac:spMkLst>
        </pc:spChg>
        <pc:spChg chg="mod">
          <ac:chgData name="Wadekar, Rutwik V (PHS)" userId="2a5e2d9c-4b8f-4908-b5d9-5af98d353005" providerId="ADAL" clId="{0CD4C714-958C-4798-8D43-21F868BD267F}" dt="2024-07-22T17:30:55.855" v="2402" actId="20577"/>
          <ac:spMkLst>
            <pc:docMk/>
            <pc:sldMk cId="3332330629" sldId="268"/>
            <ac:spMk id="8" creationId="{6EBCFBA2-323D-430C-5442-1570E57B087E}"/>
          </ac:spMkLst>
        </pc:spChg>
        <pc:spChg chg="del">
          <ac:chgData name="Wadekar, Rutwik V (PHS)" userId="2a5e2d9c-4b8f-4908-b5d9-5af98d353005" providerId="ADAL" clId="{0CD4C714-958C-4798-8D43-21F868BD267F}" dt="2024-07-22T17:33:53.462" v="2542" actId="478"/>
          <ac:spMkLst>
            <pc:docMk/>
            <pc:sldMk cId="3332330629" sldId="268"/>
            <ac:spMk id="15" creationId="{550F9074-E76A-1FB9-92E8-7021EBACA38E}"/>
          </ac:spMkLst>
        </pc:spChg>
        <pc:graphicFrameChg chg="add mod modGraphic">
          <ac:chgData name="Wadekar, Rutwik V (PHS)" userId="2a5e2d9c-4b8f-4908-b5d9-5af98d353005" providerId="ADAL" clId="{0CD4C714-958C-4798-8D43-21F868BD267F}" dt="2024-07-22T17:33:30.041" v="2540" actId="20577"/>
          <ac:graphicFrameMkLst>
            <pc:docMk/>
            <pc:sldMk cId="3332330629" sldId="268"/>
            <ac:graphicFrameMk id="3" creationId="{18808B3A-B73C-A4A3-E334-AD1B75927A38}"/>
          </ac:graphicFrameMkLst>
        </pc:graphicFrameChg>
        <pc:graphicFrameChg chg="del">
          <ac:chgData name="Wadekar, Rutwik V (PHS)" userId="2a5e2d9c-4b8f-4908-b5d9-5af98d353005" providerId="ADAL" clId="{0CD4C714-958C-4798-8D43-21F868BD267F}" dt="2024-07-22T17:29:56.760" v="2275" actId="478"/>
          <ac:graphicFrameMkLst>
            <pc:docMk/>
            <pc:sldMk cId="3332330629" sldId="268"/>
            <ac:graphicFrameMk id="7" creationId="{C12259C0-AEF8-1D89-B857-A0803AE4FEE3}"/>
          </ac:graphicFrameMkLst>
        </pc:graphicFrameChg>
        <pc:picChg chg="del">
          <ac:chgData name="Wadekar, Rutwik V (PHS)" userId="2a5e2d9c-4b8f-4908-b5d9-5af98d353005" providerId="ADAL" clId="{0CD4C714-958C-4798-8D43-21F868BD267F}" dt="2024-07-22T17:30:05.562" v="2276" actId="478"/>
          <ac:picMkLst>
            <pc:docMk/>
            <pc:sldMk cId="3332330629" sldId="268"/>
            <ac:picMk id="10" creationId="{F6F767B7-73DB-7497-33AE-4670294E296B}"/>
          </ac:picMkLst>
        </pc:picChg>
        <pc:picChg chg="del">
          <ac:chgData name="Wadekar, Rutwik V (PHS)" userId="2a5e2d9c-4b8f-4908-b5d9-5af98d353005" providerId="ADAL" clId="{0CD4C714-958C-4798-8D43-21F868BD267F}" dt="2024-07-22T17:30:05.562" v="2276" actId="478"/>
          <ac:picMkLst>
            <pc:docMk/>
            <pc:sldMk cId="3332330629" sldId="268"/>
            <ac:picMk id="12" creationId="{74E51808-B1F3-1AFC-1C87-DA60814F2DE2}"/>
          </ac:picMkLst>
        </pc:picChg>
        <pc:picChg chg="del">
          <ac:chgData name="Wadekar, Rutwik V (PHS)" userId="2a5e2d9c-4b8f-4908-b5d9-5af98d353005" providerId="ADAL" clId="{0CD4C714-958C-4798-8D43-21F868BD267F}" dt="2024-07-22T17:30:05.562" v="2276" actId="478"/>
          <ac:picMkLst>
            <pc:docMk/>
            <pc:sldMk cId="3332330629" sldId="268"/>
            <ac:picMk id="14" creationId="{FF10CE7E-D414-D30B-9216-E268DB9A1A23}"/>
          </ac:picMkLst>
        </pc:picChg>
        <pc:picChg chg="del">
          <ac:chgData name="Wadekar, Rutwik V (PHS)" userId="2a5e2d9c-4b8f-4908-b5d9-5af98d353005" providerId="ADAL" clId="{0CD4C714-958C-4798-8D43-21F868BD267F}" dt="2024-07-22T17:30:05.562" v="2276" actId="478"/>
          <ac:picMkLst>
            <pc:docMk/>
            <pc:sldMk cId="3332330629" sldId="268"/>
            <ac:picMk id="17" creationId="{556C80EB-84A9-3C28-2478-1A4B8F4BCDFE}"/>
          </ac:picMkLst>
        </pc:picChg>
      </pc:sldChg>
      <pc:sldChg chg="modSp add mod">
        <pc:chgData name="Wadekar, Rutwik V (PHS)" userId="2a5e2d9c-4b8f-4908-b5d9-5af98d353005" providerId="ADAL" clId="{0CD4C714-958C-4798-8D43-21F868BD267F}" dt="2024-07-22T17:34:04.951" v="2543" actId="13926"/>
        <pc:sldMkLst>
          <pc:docMk/>
          <pc:sldMk cId="3425572534" sldId="269"/>
        </pc:sldMkLst>
        <pc:graphicFrameChg chg="modGraphic">
          <ac:chgData name="Wadekar, Rutwik V (PHS)" userId="2a5e2d9c-4b8f-4908-b5d9-5af98d353005" providerId="ADAL" clId="{0CD4C714-958C-4798-8D43-21F868BD267F}" dt="2024-07-22T17:34:04.951" v="2543" actId="13926"/>
          <ac:graphicFrameMkLst>
            <pc:docMk/>
            <pc:sldMk cId="3425572534" sldId="269"/>
            <ac:graphicFrameMk id="3" creationId="{18808B3A-B73C-A4A3-E334-AD1B75927A38}"/>
          </ac:graphicFrameMkLst>
        </pc:graphicFrameChg>
      </pc:sldChg>
    </pc:docChg>
  </pc:docChgLst>
  <pc:docChgLst>
    <pc:chgData name="Wadekar, Rutwik V (PHS)" userId="2a5e2d9c-4b8f-4908-b5d9-5af98d353005" providerId="ADAL" clId="{A51CA838-6B52-4528-BE54-886AAEBC6343}"/>
    <pc:docChg chg="undo custSel addSld modSld sldOrd">
      <pc:chgData name="Wadekar, Rutwik V (PHS)" userId="2a5e2d9c-4b8f-4908-b5d9-5af98d353005" providerId="ADAL" clId="{A51CA838-6B52-4528-BE54-886AAEBC6343}" dt="2024-10-01T13:59:57.531" v="920" actId="20577"/>
      <pc:docMkLst>
        <pc:docMk/>
      </pc:docMkLst>
      <pc:sldChg chg="addSp delSp modSp mod">
        <pc:chgData name="Wadekar, Rutwik V (PHS)" userId="2a5e2d9c-4b8f-4908-b5d9-5af98d353005" providerId="ADAL" clId="{A51CA838-6B52-4528-BE54-886AAEBC6343}" dt="2024-09-25T13:59:35.279" v="111" actId="207"/>
        <pc:sldMkLst>
          <pc:docMk/>
          <pc:sldMk cId="2183452412" sldId="286"/>
        </pc:sldMkLst>
        <pc:spChg chg="add mod">
          <ac:chgData name="Wadekar, Rutwik V (PHS)" userId="2a5e2d9c-4b8f-4908-b5d9-5af98d353005" providerId="ADAL" clId="{A51CA838-6B52-4528-BE54-886AAEBC6343}" dt="2024-09-25T13:59:35.279" v="111" actId="207"/>
          <ac:spMkLst>
            <pc:docMk/>
            <pc:sldMk cId="2183452412" sldId="286"/>
            <ac:spMk id="3" creationId="{D51D05E0-0907-78A6-E6DF-BEE982C91640}"/>
          </ac:spMkLst>
        </pc:spChg>
        <pc:spChg chg="del mod">
          <ac:chgData name="Wadekar, Rutwik V (PHS)" userId="2a5e2d9c-4b8f-4908-b5d9-5af98d353005" providerId="ADAL" clId="{A51CA838-6B52-4528-BE54-886AAEBC6343}" dt="2024-09-25T13:58:52.119" v="102" actId="478"/>
          <ac:spMkLst>
            <pc:docMk/>
            <pc:sldMk cId="2183452412" sldId="286"/>
            <ac:spMk id="5" creationId="{2D548D7D-ED0C-1230-C7DF-60B3D4F65EBE}"/>
          </ac:spMkLst>
        </pc:spChg>
      </pc:sldChg>
      <pc:sldChg chg="addSp delSp modSp mod modAnim">
        <pc:chgData name="Wadekar, Rutwik V (PHS)" userId="2a5e2d9c-4b8f-4908-b5d9-5af98d353005" providerId="ADAL" clId="{A51CA838-6B52-4528-BE54-886AAEBC6343}" dt="2024-09-30T13:55:06.847" v="682"/>
        <pc:sldMkLst>
          <pc:docMk/>
          <pc:sldMk cId="2518424811" sldId="287"/>
        </pc:sldMkLst>
        <pc:spChg chg="mod">
          <ac:chgData name="Wadekar, Rutwik V (PHS)" userId="2a5e2d9c-4b8f-4908-b5d9-5af98d353005" providerId="ADAL" clId="{A51CA838-6B52-4528-BE54-886AAEBC6343}" dt="2024-09-25T13:12:01.670" v="92" actId="1076"/>
          <ac:spMkLst>
            <pc:docMk/>
            <pc:sldMk cId="2518424811" sldId="287"/>
            <ac:spMk id="2" creationId="{BF855744-AA02-E35F-0894-9BC814482EC5}"/>
          </ac:spMkLst>
        </pc:spChg>
        <pc:spChg chg="add del">
          <ac:chgData name="Wadekar, Rutwik V (PHS)" userId="2a5e2d9c-4b8f-4908-b5d9-5af98d353005" providerId="ADAL" clId="{A51CA838-6B52-4528-BE54-886AAEBC6343}" dt="2024-09-19T13:51:51.864" v="1" actId="478"/>
          <ac:spMkLst>
            <pc:docMk/>
            <pc:sldMk cId="2518424811" sldId="287"/>
            <ac:spMk id="3" creationId="{993D0EB0-EA19-F2C6-2474-7548A57BDAE5}"/>
          </ac:spMkLst>
        </pc:spChg>
        <pc:spChg chg="del">
          <ac:chgData name="Wadekar, Rutwik V (PHS)" userId="2a5e2d9c-4b8f-4908-b5d9-5af98d353005" providerId="ADAL" clId="{A51CA838-6B52-4528-BE54-886AAEBC6343}" dt="2024-09-25T13:58:56.151" v="103" actId="478"/>
          <ac:spMkLst>
            <pc:docMk/>
            <pc:sldMk cId="2518424811" sldId="287"/>
            <ac:spMk id="5" creationId="{2D548D7D-ED0C-1230-C7DF-60B3D4F65EBE}"/>
          </ac:spMkLst>
        </pc:spChg>
        <pc:spChg chg="add mod">
          <ac:chgData name="Wadekar, Rutwik V (PHS)" userId="2a5e2d9c-4b8f-4908-b5d9-5af98d353005" providerId="ADAL" clId="{A51CA838-6B52-4528-BE54-886AAEBC6343}" dt="2024-09-19T13:53:22.882" v="25" actId="20577"/>
          <ac:spMkLst>
            <pc:docMk/>
            <pc:sldMk cId="2518424811" sldId="287"/>
            <ac:spMk id="6" creationId="{5F2295E1-72F9-A8F4-6E1F-0B381A9D92F8}"/>
          </ac:spMkLst>
        </pc:spChg>
        <pc:spChg chg="add mod">
          <ac:chgData name="Wadekar, Rutwik V (PHS)" userId="2a5e2d9c-4b8f-4908-b5d9-5af98d353005" providerId="ADAL" clId="{A51CA838-6B52-4528-BE54-886AAEBC6343}" dt="2024-09-25T13:11:12.311" v="87" actId="20577"/>
          <ac:spMkLst>
            <pc:docMk/>
            <pc:sldMk cId="2518424811" sldId="287"/>
            <ac:spMk id="7" creationId="{337490F3-58E3-9500-45AA-1096AB108069}"/>
          </ac:spMkLst>
        </pc:spChg>
        <pc:spChg chg="add mod">
          <ac:chgData name="Wadekar, Rutwik V (PHS)" userId="2a5e2d9c-4b8f-4908-b5d9-5af98d353005" providerId="ADAL" clId="{A51CA838-6B52-4528-BE54-886AAEBC6343}" dt="2024-09-19T13:54:03.874" v="44" actId="20577"/>
          <ac:spMkLst>
            <pc:docMk/>
            <pc:sldMk cId="2518424811" sldId="287"/>
            <ac:spMk id="10" creationId="{6ABF4EF2-1DEC-3D78-B968-2FD4531C297B}"/>
          </ac:spMkLst>
        </pc:spChg>
        <pc:spChg chg="add mod">
          <ac:chgData name="Wadekar, Rutwik V (PHS)" userId="2a5e2d9c-4b8f-4908-b5d9-5af98d353005" providerId="ADAL" clId="{A51CA838-6B52-4528-BE54-886AAEBC6343}" dt="2024-09-19T13:54:58.884" v="59" actId="20577"/>
          <ac:spMkLst>
            <pc:docMk/>
            <pc:sldMk cId="2518424811" sldId="287"/>
            <ac:spMk id="11" creationId="{3D992903-F07C-280C-5ED1-4B9895C04C73}"/>
          </ac:spMkLst>
        </pc:spChg>
        <pc:spChg chg="add mod">
          <ac:chgData name="Wadekar, Rutwik V (PHS)" userId="2a5e2d9c-4b8f-4908-b5d9-5af98d353005" providerId="ADAL" clId="{A51CA838-6B52-4528-BE54-886AAEBC6343}" dt="2024-09-19T13:55:58.389" v="71" actId="20577"/>
          <ac:spMkLst>
            <pc:docMk/>
            <pc:sldMk cId="2518424811" sldId="287"/>
            <ac:spMk id="12" creationId="{0016C6EA-E7C5-7240-DA24-3A195A5FC2C2}"/>
          </ac:spMkLst>
        </pc:spChg>
        <pc:spChg chg="add del mod">
          <ac:chgData name="Wadekar, Rutwik V (PHS)" userId="2a5e2d9c-4b8f-4908-b5d9-5af98d353005" providerId="ADAL" clId="{A51CA838-6B52-4528-BE54-886AAEBC6343}" dt="2024-09-25T13:59:50.810" v="114" actId="478"/>
          <ac:spMkLst>
            <pc:docMk/>
            <pc:sldMk cId="2518424811" sldId="287"/>
            <ac:spMk id="14" creationId="{70584188-CCA0-C8EB-586D-4EFCF2386BC0}"/>
          </ac:spMkLst>
        </pc:spChg>
        <pc:picChg chg="add mod">
          <ac:chgData name="Wadekar, Rutwik V (PHS)" userId="2a5e2d9c-4b8f-4908-b5d9-5af98d353005" providerId="ADAL" clId="{A51CA838-6B52-4528-BE54-886AAEBC6343}" dt="2024-09-25T13:11:03.362" v="77" actId="1076"/>
          <ac:picMkLst>
            <pc:docMk/>
            <pc:sldMk cId="2518424811" sldId="287"/>
            <ac:picMk id="3" creationId="{A62C7FA1-B0D5-49CC-D366-5941F584DC28}"/>
          </ac:picMkLst>
        </pc:picChg>
        <pc:picChg chg="add mod">
          <ac:chgData name="Wadekar, Rutwik V (PHS)" userId="2a5e2d9c-4b8f-4908-b5d9-5af98d353005" providerId="ADAL" clId="{A51CA838-6B52-4528-BE54-886AAEBC6343}" dt="2024-09-19T13:53:51.802" v="29" actId="1076"/>
          <ac:picMkLst>
            <pc:docMk/>
            <pc:sldMk cId="2518424811" sldId="287"/>
            <ac:picMk id="9" creationId="{F11E55E6-14E4-92CF-76C6-5EE41588E68F}"/>
          </ac:picMkLst>
        </pc:picChg>
        <pc:picChg chg="add mod">
          <ac:chgData name="Wadekar, Rutwik V (PHS)" userId="2a5e2d9c-4b8f-4908-b5d9-5af98d353005" providerId="ADAL" clId="{A51CA838-6B52-4528-BE54-886AAEBC6343}" dt="2024-09-25T13:12:19.480" v="95" actId="732"/>
          <ac:picMkLst>
            <pc:docMk/>
            <pc:sldMk cId="2518424811" sldId="287"/>
            <ac:picMk id="13" creationId="{36CE2ED0-6FD4-7C7F-A255-4F1636CEAA99}"/>
          </ac:picMkLst>
        </pc:picChg>
        <pc:picChg chg="add mod">
          <ac:chgData name="Wadekar, Rutwik V (PHS)" userId="2a5e2d9c-4b8f-4908-b5d9-5af98d353005" providerId="ADAL" clId="{A51CA838-6B52-4528-BE54-886AAEBC6343}" dt="2024-09-19T13:52:41.770" v="8" actId="1076"/>
          <ac:picMkLst>
            <pc:docMk/>
            <pc:sldMk cId="2518424811" sldId="287"/>
            <ac:picMk id="1026" creationId="{6F8DB11D-5689-5086-9D6B-5F2ACE51F219}"/>
          </ac:picMkLst>
        </pc:picChg>
        <pc:picChg chg="add mod">
          <ac:chgData name="Wadekar, Rutwik V (PHS)" userId="2a5e2d9c-4b8f-4908-b5d9-5af98d353005" providerId="ADAL" clId="{A51CA838-6B52-4528-BE54-886AAEBC6343}" dt="2024-09-19T13:54:47.577" v="51" actId="1076"/>
          <ac:picMkLst>
            <pc:docMk/>
            <pc:sldMk cId="2518424811" sldId="287"/>
            <ac:picMk id="1028" creationId="{45408F00-2546-D572-5CF5-CB307446A8E2}"/>
          </ac:picMkLst>
        </pc:picChg>
        <pc:picChg chg="add mod">
          <ac:chgData name="Wadekar, Rutwik V (PHS)" userId="2a5e2d9c-4b8f-4908-b5d9-5af98d353005" providerId="ADAL" clId="{A51CA838-6B52-4528-BE54-886AAEBC6343}" dt="2024-09-19T13:55:16.705" v="62" actId="1076"/>
          <ac:picMkLst>
            <pc:docMk/>
            <pc:sldMk cId="2518424811" sldId="287"/>
            <ac:picMk id="1030" creationId="{C904719B-AEAB-0C3B-8116-A268AAEEEDA3}"/>
          </ac:picMkLst>
        </pc:picChg>
      </pc:sldChg>
      <pc:sldChg chg="addSp delSp modSp add mod modAnim">
        <pc:chgData name="Wadekar, Rutwik V (PHS)" userId="2a5e2d9c-4b8f-4908-b5d9-5af98d353005" providerId="ADAL" clId="{A51CA838-6B52-4528-BE54-886AAEBC6343}" dt="2024-09-30T13:55:11.391" v="683"/>
        <pc:sldMkLst>
          <pc:docMk/>
          <pc:sldMk cId="1214547471" sldId="288"/>
        </pc:sldMkLst>
        <pc:spChg chg="del">
          <ac:chgData name="Wadekar, Rutwik V (PHS)" userId="2a5e2d9c-4b8f-4908-b5d9-5af98d353005" providerId="ADAL" clId="{A51CA838-6B52-4528-BE54-886AAEBC6343}" dt="2024-09-25T13:58:58.460" v="104" actId="478"/>
          <ac:spMkLst>
            <pc:docMk/>
            <pc:sldMk cId="1214547471" sldId="288"/>
            <ac:spMk id="5" creationId="{2D548D7D-ED0C-1230-C7DF-60B3D4F65EBE}"/>
          </ac:spMkLst>
        </pc:spChg>
        <pc:spChg chg="mod">
          <ac:chgData name="Wadekar, Rutwik V (PHS)" userId="2a5e2d9c-4b8f-4908-b5d9-5af98d353005" providerId="ADAL" clId="{A51CA838-6B52-4528-BE54-886AAEBC6343}" dt="2024-09-25T13:58:26.782" v="97" actId="207"/>
          <ac:spMkLst>
            <pc:docMk/>
            <pc:sldMk cId="1214547471" sldId="288"/>
            <ac:spMk id="10" creationId="{6ABF4EF2-1DEC-3D78-B968-2FD4531C297B}"/>
          </ac:spMkLst>
        </pc:spChg>
        <pc:spChg chg="add mod">
          <ac:chgData name="Wadekar, Rutwik V (PHS)" userId="2a5e2d9c-4b8f-4908-b5d9-5af98d353005" providerId="ADAL" clId="{A51CA838-6B52-4528-BE54-886AAEBC6343}" dt="2024-09-25T13:59:46.722" v="113"/>
          <ac:spMkLst>
            <pc:docMk/>
            <pc:sldMk cId="1214547471" sldId="288"/>
            <ac:spMk id="14" creationId="{7AB6F6E2-4A20-098E-2470-E66D31838810}"/>
          </ac:spMkLst>
        </pc:spChg>
      </pc:sldChg>
      <pc:sldChg chg="modSp add mod modAnim">
        <pc:chgData name="Wadekar, Rutwik V (PHS)" userId="2a5e2d9c-4b8f-4908-b5d9-5af98d353005" providerId="ADAL" clId="{A51CA838-6B52-4528-BE54-886AAEBC6343}" dt="2024-09-30T13:54:59.544" v="680"/>
        <pc:sldMkLst>
          <pc:docMk/>
          <pc:sldMk cId="115223249" sldId="289"/>
        </pc:sldMkLst>
        <pc:spChg chg="mod">
          <ac:chgData name="Wadekar, Rutwik V (PHS)" userId="2a5e2d9c-4b8f-4908-b5d9-5af98d353005" providerId="ADAL" clId="{A51CA838-6B52-4528-BE54-886AAEBC6343}" dt="2024-09-25T14:00:02.240" v="142" actId="20577"/>
          <ac:spMkLst>
            <pc:docMk/>
            <pc:sldMk cId="115223249" sldId="289"/>
            <ac:spMk id="4" creationId="{0051BD93-56E6-550D-4256-1BF1C7A05AC9}"/>
          </ac:spMkLst>
        </pc:spChg>
        <pc:spChg chg="mod">
          <ac:chgData name="Wadekar, Rutwik V (PHS)" userId="2a5e2d9c-4b8f-4908-b5d9-5af98d353005" providerId="ADAL" clId="{A51CA838-6B52-4528-BE54-886AAEBC6343}" dt="2024-09-26T13:08:24.275" v="145" actId="207"/>
          <ac:spMkLst>
            <pc:docMk/>
            <pc:sldMk cId="115223249" sldId="289"/>
            <ac:spMk id="15" creationId="{9E4C6963-CA8D-920A-FE53-FFF20CE9CF43}"/>
          </ac:spMkLst>
        </pc:spChg>
      </pc:sldChg>
      <pc:sldChg chg="delSp modSp add mod modAnim">
        <pc:chgData name="Wadekar, Rutwik V (PHS)" userId="2a5e2d9c-4b8f-4908-b5d9-5af98d353005" providerId="ADAL" clId="{A51CA838-6B52-4528-BE54-886AAEBC6343}" dt="2024-09-30T13:55:20.199" v="684"/>
        <pc:sldMkLst>
          <pc:docMk/>
          <pc:sldMk cId="1547028343" sldId="290"/>
        </pc:sldMkLst>
        <pc:spChg chg="mod">
          <ac:chgData name="Wadekar, Rutwik V (PHS)" userId="2a5e2d9c-4b8f-4908-b5d9-5af98d353005" providerId="ADAL" clId="{A51CA838-6B52-4528-BE54-886AAEBC6343}" dt="2024-09-26T13:08:39.275" v="161" actId="20577"/>
          <ac:spMkLst>
            <pc:docMk/>
            <pc:sldMk cId="1547028343" sldId="290"/>
            <ac:spMk id="4" creationId="{0051BD93-56E6-550D-4256-1BF1C7A05AC9}"/>
          </ac:spMkLst>
        </pc:spChg>
        <pc:spChg chg="del">
          <ac:chgData name="Wadekar, Rutwik V (PHS)" userId="2a5e2d9c-4b8f-4908-b5d9-5af98d353005" providerId="ADAL" clId="{A51CA838-6B52-4528-BE54-886AAEBC6343}" dt="2024-09-26T13:08:54.109" v="214" actId="478"/>
          <ac:spMkLst>
            <pc:docMk/>
            <pc:sldMk cId="1547028343" sldId="290"/>
            <ac:spMk id="6" creationId="{5F2295E1-72F9-A8F4-6E1F-0B381A9D92F8}"/>
          </ac:spMkLst>
        </pc:spChg>
        <pc:spChg chg="mod">
          <ac:chgData name="Wadekar, Rutwik V (PHS)" userId="2a5e2d9c-4b8f-4908-b5d9-5af98d353005" providerId="ADAL" clId="{A51CA838-6B52-4528-BE54-886AAEBC6343}" dt="2024-09-26T13:08:50.728" v="213" actId="5793"/>
          <ac:spMkLst>
            <pc:docMk/>
            <pc:sldMk cId="1547028343" sldId="290"/>
            <ac:spMk id="8" creationId="{6EBCFBA2-323D-430C-5442-1570E57B087E}"/>
          </ac:spMkLst>
        </pc:spChg>
        <pc:spChg chg="del">
          <ac:chgData name="Wadekar, Rutwik V (PHS)" userId="2a5e2d9c-4b8f-4908-b5d9-5af98d353005" providerId="ADAL" clId="{A51CA838-6B52-4528-BE54-886AAEBC6343}" dt="2024-09-26T13:08:54.109" v="214" actId="478"/>
          <ac:spMkLst>
            <pc:docMk/>
            <pc:sldMk cId="1547028343" sldId="290"/>
            <ac:spMk id="10" creationId="{6ABF4EF2-1DEC-3D78-B968-2FD4531C297B}"/>
          </ac:spMkLst>
        </pc:spChg>
        <pc:spChg chg="mod">
          <ac:chgData name="Wadekar, Rutwik V (PHS)" userId="2a5e2d9c-4b8f-4908-b5d9-5af98d353005" providerId="ADAL" clId="{A51CA838-6B52-4528-BE54-886AAEBC6343}" dt="2024-09-26T13:09:11.776" v="226" actId="20577"/>
          <ac:spMkLst>
            <pc:docMk/>
            <pc:sldMk cId="1547028343" sldId="290"/>
            <ac:spMk id="14" creationId="{7AB6F6E2-4A20-098E-2470-E66D31838810}"/>
          </ac:spMkLst>
        </pc:spChg>
        <pc:spChg chg="mod">
          <ac:chgData name="Wadekar, Rutwik V (PHS)" userId="2a5e2d9c-4b8f-4908-b5d9-5af98d353005" providerId="ADAL" clId="{A51CA838-6B52-4528-BE54-886AAEBC6343}" dt="2024-09-26T13:09:39.570" v="243" actId="1076"/>
          <ac:spMkLst>
            <pc:docMk/>
            <pc:sldMk cId="1547028343" sldId="290"/>
            <ac:spMk id="15" creationId="{9E4C6963-CA8D-920A-FE53-FFF20CE9CF43}"/>
          </ac:spMkLst>
        </pc:spChg>
        <pc:picChg chg="del">
          <ac:chgData name="Wadekar, Rutwik V (PHS)" userId="2a5e2d9c-4b8f-4908-b5d9-5af98d353005" providerId="ADAL" clId="{A51CA838-6B52-4528-BE54-886AAEBC6343}" dt="2024-09-26T13:09:03.592" v="215" actId="478"/>
          <ac:picMkLst>
            <pc:docMk/>
            <pc:sldMk cId="1547028343" sldId="290"/>
            <ac:picMk id="9" creationId="{F11E55E6-14E4-92CF-76C6-5EE41588E68F}"/>
          </ac:picMkLst>
        </pc:picChg>
      </pc:sldChg>
      <pc:sldChg chg="addSp delSp modSp add mod delAnim modAnim">
        <pc:chgData name="Wadekar, Rutwik V (PHS)" userId="2a5e2d9c-4b8f-4908-b5d9-5af98d353005" providerId="ADAL" clId="{A51CA838-6B52-4528-BE54-886AAEBC6343}" dt="2024-09-30T13:54:51.312" v="678"/>
        <pc:sldMkLst>
          <pc:docMk/>
          <pc:sldMk cId="1650454423" sldId="291"/>
        </pc:sldMkLst>
        <pc:spChg chg="mod">
          <ac:chgData name="Wadekar, Rutwik V (PHS)" userId="2a5e2d9c-4b8f-4908-b5d9-5af98d353005" providerId="ADAL" clId="{A51CA838-6B52-4528-BE54-886AAEBC6343}" dt="2024-09-26T13:09:53.698" v="268" actId="20577"/>
          <ac:spMkLst>
            <pc:docMk/>
            <pc:sldMk cId="1650454423" sldId="291"/>
            <ac:spMk id="4" creationId="{0051BD93-56E6-550D-4256-1BF1C7A05AC9}"/>
          </ac:spMkLst>
        </pc:spChg>
        <pc:spChg chg="add mod">
          <ac:chgData name="Wadekar, Rutwik V (PHS)" userId="2a5e2d9c-4b8f-4908-b5d9-5af98d353005" providerId="ADAL" clId="{A51CA838-6B52-4528-BE54-886AAEBC6343}" dt="2024-09-26T13:53:45.078" v="329" actId="208"/>
          <ac:spMkLst>
            <pc:docMk/>
            <pc:sldMk cId="1650454423" sldId="291"/>
            <ac:spMk id="6" creationId="{B211F9CF-2CF8-B62F-AD9F-446F9DAC8FAD}"/>
          </ac:spMkLst>
        </pc:spChg>
        <pc:spChg chg="add del mod">
          <ac:chgData name="Wadekar, Rutwik V (PHS)" userId="2a5e2d9c-4b8f-4908-b5d9-5af98d353005" providerId="ADAL" clId="{A51CA838-6B52-4528-BE54-886AAEBC6343}" dt="2024-09-26T13:55:38.576" v="384" actId="478"/>
          <ac:spMkLst>
            <pc:docMk/>
            <pc:sldMk cId="1650454423" sldId="291"/>
            <ac:spMk id="7" creationId="{D1BB8EE4-095C-98EE-9175-642D3F1808DB}"/>
          </ac:spMkLst>
        </pc:spChg>
        <pc:spChg chg="mod">
          <ac:chgData name="Wadekar, Rutwik V (PHS)" userId="2a5e2d9c-4b8f-4908-b5d9-5af98d353005" providerId="ADAL" clId="{A51CA838-6B52-4528-BE54-886AAEBC6343}" dt="2024-09-26T13:10:01.744" v="306" actId="20577"/>
          <ac:spMkLst>
            <pc:docMk/>
            <pc:sldMk cId="1650454423" sldId="291"/>
            <ac:spMk id="8" creationId="{6EBCFBA2-323D-430C-5442-1570E57B087E}"/>
          </ac:spMkLst>
        </pc:spChg>
        <pc:spChg chg="add mod">
          <ac:chgData name="Wadekar, Rutwik V (PHS)" userId="2a5e2d9c-4b8f-4908-b5d9-5af98d353005" providerId="ADAL" clId="{A51CA838-6B52-4528-BE54-886AAEBC6343}" dt="2024-09-26T13:55:10.830" v="372" actId="1076"/>
          <ac:spMkLst>
            <pc:docMk/>
            <pc:sldMk cId="1650454423" sldId="291"/>
            <ac:spMk id="9" creationId="{DF1E93A1-416F-2ADE-62A7-70D21979CC83}"/>
          </ac:spMkLst>
        </pc:spChg>
        <pc:spChg chg="mod">
          <ac:chgData name="Wadekar, Rutwik V (PHS)" userId="2a5e2d9c-4b8f-4908-b5d9-5af98d353005" providerId="ADAL" clId="{A51CA838-6B52-4528-BE54-886AAEBC6343}" dt="2024-09-26T13:55:13.469" v="376" actId="20577"/>
          <ac:spMkLst>
            <pc:docMk/>
            <pc:sldMk cId="1650454423" sldId="291"/>
            <ac:spMk id="14" creationId="{7AB6F6E2-4A20-098E-2470-E66D31838810}"/>
          </ac:spMkLst>
        </pc:spChg>
        <pc:spChg chg="del">
          <ac:chgData name="Wadekar, Rutwik V (PHS)" userId="2a5e2d9c-4b8f-4908-b5d9-5af98d353005" providerId="ADAL" clId="{A51CA838-6B52-4528-BE54-886AAEBC6343}" dt="2024-09-26T13:55:03.425" v="370" actId="478"/>
          <ac:spMkLst>
            <pc:docMk/>
            <pc:sldMk cId="1650454423" sldId="291"/>
            <ac:spMk id="15" creationId="{9E4C6963-CA8D-920A-FE53-FFF20CE9CF43}"/>
          </ac:spMkLst>
        </pc:spChg>
        <pc:picChg chg="add mod modCrop">
          <ac:chgData name="Wadekar, Rutwik V (PHS)" userId="2a5e2d9c-4b8f-4908-b5d9-5af98d353005" providerId="ADAL" clId="{A51CA838-6B52-4528-BE54-886AAEBC6343}" dt="2024-09-26T13:52:57.565" v="320" actId="1076"/>
          <ac:picMkLst>
            <pc:docMk/>
            <pc:sldMk cId="1650454423" sldId="291"/>
            <ac:picMk id="5" creationId="{492ED740-1259-6743-F6E6-41549E0BB4C0}"/>
          </ac:picMkLst>
        </pc:picChg>
        <pc:picChg chg="del">
          <ac:chgData name="Wadekar, Rutwik V (PHS)" userId="2a5e2d9c-4b8f-4908-b5d9-5af98d353005" providerId="ADAL" clId="{A51CA838-6B52-4528-BE54-886AAEBC6343}" dt="2024-09-26T13:51:18.258" v="307" actId="478"/>
          <ac:picMkLst>
            <pc:docMk/>
            <pc:sldMk cId="1650454423" sldId="291"/>
            <ac:picMk id="1026" creationId="{6F8DB11D-5689-5086-9D6B-5F2ACE51F219}"/>
          </ac:picMkLst>
        </pc:picChg>
      </pc:sldChg>
      <pc:sldChg chg="addSp delSp modSp add mod modAnim">
        <pc:chgData name="Wadekar, Rutwik V (PHS)" userId="2a5e2d9c-4b8f-4908-b5d9-5af98d353005" providerId="ADAL" clId="{A51CA838-6B52-4528-BE54-886AAEBC6343}" dt="2024-09-26T13:55:25.597" v="382" actId="20577"/>
        <pc:sldMkLst>
          <pc:docMk/>
          <pc:sldMk cId="681708223" sldId="292"/>
        </pc:sldMkLst>
        <pc:spChg chg="add mod">
          <ac:chgData name="Wadekar, Rutwik V (PHS)" userId="2a5e2d9c-4b8f-4908-b5d9-5af98d353005" providerId="ADAL" clId="{A51CA838-6B52-4528-BE54-886AAEBC6343}" dt="2024-09-26T13:55:21.792" v="378"/>
          <ac:spMkLst>
            <pc:docMk/>
            <pc:sldMk cId="681708223" sldId="292"/>
            <ac:spMk id="3" creationId="{26A203AD-2E12-2F96-B2AD-B990B8872FA8}"/>
          </ac:spMkLst>
        </pc:spChg>
        <pc:spChg chg="mod">
          <ac:chgData name="Wadekar, Rutwik V (PHS)" userId="2a5e2d9c-4b8f-4908-b5d9-5af98d353005" providerId="ADAL" clId="{A51CA838-6B52-4528-BE54-886AAEBC6343}" dt="2024-09-26T13:54:54.937" v="369" actId="20577"/>
          <ac:spMkLst>
            <pc:docMk/>
            <pc:sldMk cId="681708223" sldId="292"/>
            <ac:spMk id="7" creationId="{D1BB8EE4-095C-98EE-9175-642D3F1808DB}"/>
          </ac:spMkLst>
        </pc:spChg>
        <pc:spChg chg="mod">
          <ac:chgData name="Wadekar, Rutwik V (PHS)" userId="2a5e2d9c-4b8f-4908-b5d9-5af98d353005" providerId="ADAL" clId="{A51CA838-6B52-4528-BE54-886AAEBC6343}" dt="2024-09-26T13:54:40.880" v="344" actId="20577"/>
          <ac:spMkLst>
            <pc:docMk/>
            <pc:sldMk cId="681708223" sldId="292"/>
            <ac:spMk id="8" creationId="{6EBCFBA2-323D-430C-5442-1570E57B087E}"/>
          </ac:spMkLst>
        </pc:spChg>
        <pc:spChg chg="mod">
          <ac:chgData name="Wadekar, Rutwik V (PHS)" userId="2a5e2d9c-4b8f-4908-b5d9-5af98d353005" providerId="ADAL" clId="{A51CA838-6B52-4528-BE54-886AAEBC6343}" dt="2024-09-26T13:55:25.597" v="382" actId="20577"/>
          <ac:spMkLst>
            <pc:docMk/>
            <pc:sldMk cId="681708223" sldId="292"/>
            <ac:spMk id="14" creationId="{7AB6F6E2-4A20-098E-2470-E66D31838810}"/>
          </ac:spMkLst>
        </pc:spChg>
        <pc:spChg chg="del">
          <ac:chgData name="Wadekar, Rutwik V (PHS)" userId="2a5e2d9c-4b8f-4908-b5d9-5af98d353005" providerId="ADAL" clId="{A51CA838-6B52-4528-BE54-886AAEBC6343}" dt="2024-09-26T13:55:21.487" v="377" actId="478"/>
          <ac:spMkLst>
            <pc:docMk/>
            <pc:sldMk cId="681708223" sldId="292"/>
            <ac:spMk id="15" creationId="{9E4C6963-CA8D-920A-FE53-FFF20CE9CF43}"/>
          </ac:spMkLst>
        </pc:spChg>
      </pc:sldChg>
      <pc:sldChg chg="add">
        <pc:chgData name="Wadekar, Rutwik V (PHS)" userId="2a5e2d9c-4b8f-4908-b5d9-5af98d353005" providerId="ADAL" clId="{A51CA838-6B52-4528-BE54-886AAEBC6343}" dt="2024-09-26T13:55:35.515" v="383" actId="2890"/>
        <pc:sldMkLst>
          <pc:docMk/>
          <pc:sldMk cId="856392280" sldId="293"/>
        </pc:sldMkLst>
      </pc:sldChg>
      <pc:sldChg chg="delSp add mod ord delAnim">
        <pc:chgData name="Wadekar, Rutwik V (PHS)" userId="2a5e2d9c-4b8f-4908-b5d9-5af98d353005" providerId="ADAL" clId="{A51CA838-6B52-4528-BE54-886AAEBC6343}" dt="2024-09-26T13:55:50.766" v="388" actId="478"/>
        <pc:sldMkLst>
          <pc:docMk/>
          <pc:sldMk cId="3243376842" sldId="294"/>
        </pc:sldMkLst>
        <pc:spChg chg="del">
          <ac:chgData name="Wadekar, Rutwik V (PHS)" userId="2a5e2d9c-4b8f-4908-b5d9-5af98d353005" providerId="ADAL" clId="{A51CA838-6B52-4528-BE54-886AAEBC6343}" dt="2024-09-26T13:55:50.766" v="388" actId="478"/>
          <ac:spMkLst>
            <pc:docMk/>
            <pc:sldMk cId="3243376842" sldId="294"/>
            <ac:spMk id="7" creationId="{D1BB8EE4-095C-98EE-9175-642D3F1808DB}"/>
          </ac:spMkLst>
        </pc:spChg>
      </pc:sldChg>
      <pc:sldChg chg="delSp modSp add mod delAnim">
        <pc:chgData name="Wadekar, Rutwik V (PHS)" userId="2a5e2d9c-4b8f-4908-b5d9-5af98d353005" providerId="ADAL" clId="{A51CA838-6B52-4528-BE54-886AAEBC6343}" dt="2024-09-27T13:08:01.550" v="544" actId="20577"/>
        <pc:sldMkLst>
          <pc:docMk/>
          <pc:sldMk cId="3762834178" sldId="295"/>
        </pc:sldMkLst>
        <pc:spChg chg="del mod">
          <ac:chgData name="Wadekar, Rutwik V (PHS)" userId="2a5e2d9c-4b8f-4908-b5d9-5af98d353005" providerId="ADAL" clId="{A51CA838-6B52-4528-BE54-886AAEBC6343}" dt="2024-09-27T13:07:56.982" v="537" actId="478"/>
          <ac:spMkLst>
            <pc:docMk/>
            <pc:sldMk cId="3762834178" sldId="295"/>
            <ac:spMk id="3" creationId="{26A203AD-2E12-2F96-B2AD-B990B8872FA8}"/>
          </ac:spMkLst>
        </pc:spChg>
        <pc:spChg chg="mod">
          <ac:chgData name="Wadekar, Rutwik V (PHS)" userId="2a5e2d9c-4b8f-4908-b5d9-5af98d353005" providerId="ADAL" clId="{A51CA838-6B52-4528-BE54-886AAEBC6343}" dt="2024-09-26T13:57:49.677" v="429" actId="20577"/>
          <ac:spMkLst>
            <pc:docMk/>
            <pc:sldMk cId="3762834178" sldId="295"/>
            <ac:spMk id="4" creationId="{0051BD93-56E6-550D-4256-1BF1C7A05AC9}"/>
          </ac:spMkLst>
        </pc:spChg>
        <pc:spChg chg="del">
          <ac:chgData name="Wadekar, Rutwik V (PHS)" userId="2a5e2d9c-4b8f-4908-b5d9-5af98d353005" providerId="ADAL" clId="{A51CA838-6B52-4528-BE54-886AAEBC6343}" dt="2024-09-27T13:07:41.828" v="490" actId="478"/>
          <ac:spMkLst>
            <pc:docMk/>
            <pc:sldMk cId="3762834178" sldId="295"/>
            <ac:spMk id="6" creationId="{B211F9CF-2CF8-B62F-AD9F-446F9DAC8FAD}"/>
          </ac:spMkLst>
        </pc:spChg>
        <pc:spChg chg="del">
          <ac:chgData name="Wadekar, Rutwik V (PHS)" userId="2a5e2d9c-4b8f-4908-b5d9-5af98d353005" providerId="ADAL" clId="{A51CA838-6B52-4528-BE54-886AAEBC6343}" dt="2024-09-27T13:07:41.828" v="490" actId="478"/>
          <ac:spMkLst>
            <pc:docMk/>
            <pc:sldMk cId="3762834178" sldId="295"/>
            <ac:spMk id="7" creationId="{D1BB8EE4-095C-98EE-9175-642D3F1808DB}"/>
          </ac:spMkLst>
        </pc:spChg>
        <pc:spChg chg="mod">
          <ac:chgData name="Wadekar, Rutwik V (PHS)" userId="2a5e2d9c-4b8f-4908-b5d9-5af98d353005" providerId="ADAL" clId="{A51CA838-6B52-4528-BE54-886AAEBC6343}" dt="2024-09-27T13:07:53.957" v="535" actId="20577"/>
          <ac:spMkLst>
            <pc:docMk/>
            <pc:sldMk cId="3762834178" sldId="295"/>
            <ac:spMk id="8" creationId="{6EBCFBA2-323D-430C-5442-1570E57B087E}"/>
          </ac:spMkLst>
        </pc:spChg>
        <pc:spChg chg="mod">
          <ac:chgData name="Wadekar, Rutwik V (PHS)" userId="2a5e2d9c-4b8f-4908-b5d9-5af98d353005" providerId="ADAL" clId="{A51CA838-6B52-4528-BE54-886AAEBC6343}" dt="2024-09-27T13:08:01.550" v="544" actId="20577"/>
          <ac:spMkLst>
            <pc:docMk/>
            <pc:sldMk cId="3762834178" sldId="295"/>
            <ac:spMk id="14" creationId="{7AB6F6E2-4A20-098E-2470-E66D31838810}"/>
          </ac:spMkLst>
        </pc:spChg>
        <pc:picChg chg="del">
          <ac:chgData name="Wadekar, Rutwik V (PHS)" userId="2a5e2d9c-4b8f-4908-b5d9-5af98d353005" providerId="ADAL" clId="{A51CA838-6B52-4528-BE54-886AAEBC6343}" dt="2024-09-27T13:07:41.828" v="490" actId="478"/>
          <ac:picMkLst>
            <pc:docMk/>
            <pc:sldMk cId="3762834178" sldId="295"/>
            <ac:picMk id="5" creationId="{492ED740-1259-6743-F6E6-41549E0BB4C0}"/>
          </ac:picMkLst>
        </pc:picChg>
      </pc:sldChg>
      <pc:sldChg chg="add ord">
        <pc:chgData name="Wadekar, Rutwik V (PHS)" userId="2a5e2d9c-4b8f-4908-b5d9-5af98d353005" providerId="ADAL" clId="{A51CA838-6B52-4528-BE54-886AAEBC6343}" dt="2024-09-27T14:00:23.419" v="547"/>
        <pc:sldMkLst>
          <pc:docMk/>
          <pc:sldMk cId="3918890216" sldId="296"/>
        </pc:sldMkLst>
      </pc:sldChg>
      <pc:sldChg chg="add ord">
        <pc:chgData name="Wadekar, Rutwik V (PHS)" userId="2a5e2d9c-4b8f-4908-b5d9-5af98d353005" providerId="ADAL" clId="{A51CA838-6B52-4528-BE54-886AAEBC6343}" dt="2024-09-30T13:52:07.269" v="550"/>
        <pc:sldMkLst>
          <pc:docMk/>
          <pc:sldMk cId="3793689417" sldId="297"/>
        </pc:sldMkLst>
      </pc:sldChg>
      <pc:sldChg chg="addSp delSp modSp add mod ord delAnim modAnim">
        <pc:chgData name="Wadekar, Rutwik V (PHS)" userId="2a5e2d9c-4b8f-4908-b5d9-5af98d353005" providerId="ADAL" clId="{A51CA838-6B52-4528-BE54-886AAEBC6343}" dt="2024-09-30T13:58:16.572" v="726" actId="478"/>
        <pc:sldMkLst>
          <pc:docMk/>
          <pc:sldMk cId="3361840749" sldId="298"/>
        </pc:sldMkLst>
        <pc:spChg chg="del">
          <ac:chgData name="Wadekar, Rutwik V (PHS)" userId="2a5e2d9c-4b8f-4908-b5d9-5af98d353005" providerId="ADAL" clId="{A51CA838-6B52-4528-BE54-886AAEBC6343}" dt="2024-09-30T13:52:15.681" v="554" actId="478"/>
          <ac:spMkLst>
            <pc:docMk/>
            <pc:sldMk cId="3361840749" sldId="298"/>
            <ac:spMk id="2" creationId="{BF855744-AA02-E35F-0894-9BC814482EC5}"/>
          </ac:spMkLst>
        </pc:spChg>
        <pc:spChg chg="add mod">
          <ac:chgData name="Wadekar, Rutwik V (PHS)" userId="2a5e2d9c-4b8f-4908-b5d9-5af98d353005" providerId="ADAL" clId="{A51CA838-6B52-4528-BE54-886AAEBC6343}" dt="2024-09-30T13:52:50.352" v="605" actId="1076"/>
          <ac:spMkLst>
            <pc:docMk/>
            <pc:sldMk cId="3361840749" sldId="298"/>
            <ac:spMk id="3" creationId="{F75E71A2-59B2-AE63-5198-477886EFDEDC}"/>
          </ac:spMkLst>
        </pc:spChg>
        <pc:spChg chg="del">
          <ac:chgData name="Wadekar, Rutwik V (PHS)" userId="2a5e2d9c-4b8f-4908-b5d9-5af98d353005" providerId="ADAL" clId="{A51CA838-6B52-4528-BE54-886AAEBC6343}" dt="2024-09-30T13:52:15.681" v="554" actId="478"/>
          <ac:spMkLst>
            <pc:docMk/>
            <pc:sldMk cId="3361840749" sldId="298"/>
            <ac:spMk id="4" creationId="{0051BD93-56E6-550D-4256-1BF1C7A05AC9}"/>
          </ac:spMkLst>
        </pc:spChg>
        <pc:spChg chg="add mod">
          <ac:chgData name="Wadekar, Rutwik V (PHS)" userId="2a5e2d9c-4b8f-4908-b5d9-5af98d353005" providerId="ADAL" clId="{A51CA838-6B52-4528-BE54-886AAEBC6343}" dt="2024-09-30T13:53:39.366" v="633" actId="20577"/>
          <ac:spMkLst>
            <pc:docMk/>
            <pc:sldMk cId="3361840749" sldId="298"/>
            <ac:spMk id="6" creationId="{19782CD2-A04A-4CFB-BFF7-D8758EC7E305}"/>
          </ac:spMkLst>
        </pc:spChg>
        <pc:spChg chg="add mod">
          <ac:chgData name="Wadekar, Rutwik V (PHS)" userId="2a5e2d9c-4b8f-4908-b5d9-5af98d353005" providerId="ADAL" clId="{A51CA838-6B52-4528-BE54-886AAEBC6343}" dt="2024-09-30T13:53:58.618" v="662" actId="20577"/>
          <ac:spMkLst>
            <pc:docMk/>
            <pc:sldMk cId="3361840749" sldId="298"/>
            <ac:spMk id="7" creationId="{5624A7EB-6080-3421-3CA4-EF042679AB29}"/>
          </ac:spMkLst>
        </pc:spChg>
        <pc:spChg chg="del">
          <ac:chgData name="Wadekar, Rutwik V (PHS)" userId="2a5e2d9c-4b8f-4908-b5d9-5af98d353005" providerId="ADAL" clId="{A51CA838-6B52-4528-BE54-886AAEBC6343}" dt="2024-09-30T13:52:15.681" v="554" actId="478"/>
          <ac:spMkLst>
            <pc:docMk/>
            <pc:sldMk cId="3361840749" sldId="298"/>
            <ac:spMk id="8" creationId="{6EBCFBA2-323D-430C-5442-1570E57B087E}"/>
          </ac:spMkLst>
        </pc:spChg>
        <pc:spChg chg="add mod">
          <ac:chgData name="Wadekar, Rutwik V (PHS)" userId="2a5e2d9c-4b8f-4908-b5d9-5af98d353005" providerId="ADAL" clId="{A51CA838-6B52-4528-BE54-886AAEBC6343}" dt="2024-09-30T13:55:54.760" v="692" actId="14100"/>
          <ac:spMkLst>
            <pc:docMk/>
            <pc:sldMk cId="3361840749" sldId="298"/>
            <ac:spMk id="10" creationId="{249B3F34-BF55-2477-974F-5053F547BFA8}"/>
          </ac:spMkLst>
        </pc:spChg>
        <pc:spChg chg="add mod">
          <ac:chgData name="Wadekar, Rutwik V (PHS)" userId="2a5e2d9c-4b8f-4908-b5d9-5af98d353005" providerId="ADAL" clId="{A51CA838-6B52-4528-BE54-886AAEBC6343}" dt="2024-09-30T13:56:11.512" v="697" actId="208"/>
          <ac:spMkLst>
            <pc:docMk/>
            <pc:sldMk cId="3361840749" sldId="298"/>
            <ac:spMk id="11" creationId="{22EFDEA7-2A1D-C14D-DBFE-388D2B87706D}"/>
          </ac:spMkLst>
        </pc:spChg>
        <pc:spChg chg="add del mod">
          <ac:chgData name="Wadekar, Rutwik V (PHS)" userId="2a5e2d9c-4b8f-4908-b5d9-5af98d353005" providerId="ADAL" clId="{A51CA838-6B52-4528-BE54-886AAEBC6343}" dt="2024-09-30T13:58:09.916" v="724" actId="478"/>
          <ac:spMkLst>
            <pc:docMk/>
            <pc:sldMk cId="3361840749" sldId="298"/>
            <ac:spMk id="12" creationId="{02AF60E6-7732-ADB0-2C62-45D2F1056603}"/>
          </ac:spMkLst>
        </pc:spChg>
        <pc:spChg chg="add del mod">
          <ac:chgData name="Wadekar, Rutwik V (PHS)" userId="2a5e2d9c-4b8f-4908-b5d9-5af98d353005" providerId="ADAL" clId="{A51CA838-6B52-4528-BE54-886AAEBC6343}" dt="2024-09-30T13:58:16.572" v="726" actId="478"/>
          <ac:spMkLst>
            <pc:docMk/>
            <pc:sldMk cId="3361840749" sldId="298"/>
            <ac:spMk id="13" creationId="{842FD90C-E60C-6D43-7A9E-D4C002D790BA}"/>
          </ac:spMkLst>
        </pc:spChg>
        <pc:spChg chg="del">
          <ac:chgData name="Wadekar, Rutwik V (PHS)" userId="2a5e2d9c-4b8f-4908-b5d9-5af98d353005" providerId="ADAL" clId="{A51CA838-6B52-4528-BE54-886AAEBC6343}" dt="2024-09-30T13:52:15.681" v="554" actId="478"/>
          <ac:spMkLst>
            <pc:docMk/>
            <pc:sldMk cId="3361840749" sldId="298"/>
            <ac:spMk id="14" creationId="{7AB6F6E2-4A20-098E-2470-E66D31838810}"/>
          </ac:spMkLst>
        </pc:spChg>
        <pc:picChg chg="add mod">
          <ac:chgData name="Wadekar, Rutwik V (PHS)" userId="2a5e2d9c-4b8f-4908-b5d9-5af98d353005" providerId="ADAL" clId="{A51CA838-6B52-4528-BE54-886AAEBC6343}" dt="2024-09-30T13:54:36.653" v="676" actId="1076"/>
          <ac:picMkLst>
            <pc:docMk/>
            <pc:sldMk cId="3361840749" sldId="298"/>
            <ac:picMk id="5" creationId="{333C9F4F-8DC3-9022-B30B-82D953E7E7F0}"/>
          </ac:picMkLst>
        </pc:picChg>
        <pc:picChg chg="add mod">
          <ac:chgData name="Wadekar, Rutwik V (PHS)" userId="2a5e2d9c-4b8f-4908-b5d9-5af98d353005" providerId="ADAL" clId="{A51CA838-6B52-4528-BE54-886AAEBC6343}" dt="2024-09-30T13:54:24.104" v="673" actId="1076"/>
          <ac:picMkLst>
            <pc:docMk/>
            <pc:sldMk cId="3361840749" sldId="298"/>
            <ac:picMk id="9" creationId="{1BCF78C7-35E9-3506-D063-63D1F05A4464}"/>
          </ac:picMkLst>
        </pc:picChg>
      </pc:sldChg>
      <pc:sldChg chg="addSp delSp modSp add mod delAnim modAnim">
        <pc:chgData name="Wadekar, Rutwik V (PHS)" userId="2a5e2d9c-4b8f-4908-b5d9-5af98d353005" providerId="ADAL" clId="{A51CA838-6B52-4528-BE54-886AAEBC6343}" dt="2024-09-30T13:58:14.047" v="725"/>
        <pc:sldMkLst>
          <pc:docMk/>
          <pc:sldMk cId="3261024329" sldId="299"/>
        </pc:sldMkLst>
        <pc:spChg chg="add del mod">
          <ac:chgData name="Wadekar, Rutwik V (PHS)" userId="2a5e2d9c-4b8f-4908-b5d9-5af98d353005" providerId="ADAL" clId="{A51CA838-6B52-4528-BE54-886AAEBC6343}" dt="2024-09-30T13:57:26.732" v="717" actId="478"/>
          <ac:spMkLst>
            <pc:docMk/>
            <pc:sldMk cId="3261024329" sldId="299"/>
            <ac:spMk id="2" creationId="{5870C587-5273-9508-629A-4137D01B08E6}"/>
          </ac:spMkLst>
        </pc:spChg>
        <pc:spChg chg="add mod">
          <ac:chgData name="Wadekar, Rutwik V (PHS)" userId="2a5e2d9c-4b8f-4908-b5d9-5af98d353005" providerId="ADAL" clId="{A51CA838-6B52-4528-BE54-886AAEBC6343}" dt="2024-09-30T13:58:05.376" v="723"/>
          <ac:spMkLst>
            <pc:docMk/>
            <pc:sldMk cId="3261024329" sldId="299"/>
            <ac:spMk id="4" creationId="{C10FADA0-37EB-1410-A169-0F30D78448DC}"/>
          </ac:spMkLst>
        </pc:spChg>
        <pc:spChg chg="add mod">
          <ac:chgData name="Wadekar, Rutwik V (PHS)" userId="2a5e2d9c-4b8f-4908-b5d9-5af98d353005" providerId="ADAL" clId="{A51CA838-6B52-4528-BE54-886AAEBC6343}" dt="2024-09-30T13:58:14.047" v="725"/>
          <ac:spMkLst>
            <pc:docMk/>
            <pc:sldMk cId="3261024329" sldId="299"/>
            <ac:spMk id="8" creationId="{34FFD7DD-B6C0-F431-6A73-656078C345A8}"/>
          </ac:spMkLst>
        </pc:spChg>
        <pc:spChg chg="del">
          <ac:chgData name="Wadekar, Rutwik V (PHS)" userId="2a5e2d9c-4b8f-4908-b5d9-5af98d353005" providerId="ADAL" clId="{A51CA838-6B52-4528-BE54-886AAEBC6343}" dt="2024-09-30T13:56:38.924" v="702" actId="478"/>
          <ac:spMkLst>
            <pc:docMk/>
            <pc:sldMk cId="3261024329" sldId="299"/>
            <ac:spMk id="12" creationId="{02AF60E6-7732-ADB0-2C62-45D2F1056603}"/>
          </ac:spMkLst>
        </pc:spChg>
      </pc:sldChg>
      <pc:sldChg chg="addSp modSp new mod modTransition setBg">
        <pc:chgData name="Wadekar, Rutwik V (PHS)" userId="2a5e2d9c-4b8f-4908-b5d9-5af98d353005" providerId="ADAL" clId="{A51CA838-6B52-4528-BE54-886AAEBC6343}" dt="2024-09-30T14:00:15.385" v="807" actId="207"/>
        <pc:sldMkLst>
          <pc:docMk/>
          <pc:sldMk cId="2075752263" sldId="300"/>
        </pc:sldMkLst>
        <pc:spChg chg="add mod">
          <ac:chgData name="Wadekar, Rutwik V (PHS)" userId="2a5e2d9c-4b8f-4908-b5d9-5af98d353005" providerId="ADAL" clId="{A51CA838-6B52-4528-BE54-886AAEBC6343}" dt="2024-09-30T14:00:15.385" v="807" actId="207"/>
          <ac:spMkLst>
            <pc:docMk/>
            <pc:sldMk cId="2075752263" sldId="300"/>
            <ac:spMk id="2" creationId="{5E954CE6-B2C3-F52D-5E8D-1FB2A52E1B43}"/>
          </ac:spMkLst>
        </pc:spChg>
      </pc:sldChg>
      <pc:sldChg chg="addSp delSp modSp mod">
        <pc:chgData name="Wadekar, Rutwik V (PHS)" userId="2a5e2d9c-4b8f-4908-b5d9-5af98d353005" providerId="ADAL" clId="{A51CA838-6B52-4528-BE54-886AAEBC6343}" dt="2024-10-01T13:52:09.462" v="869" actId="20577"/>
        <pc:sldMkLst>
          <pc:docMk/>
          <pc:sldMk cId="968011162" sldId="306"/>
        </pc:sldMkLst>
        <pc:spChg chg="mod">
          <ac:chgData name="Wadekar, Rutwik V (PHS)" userId="2a5e2d9c-4b8f-4908-b5d9-5af98d353005" providerId="ADAL" clId="{A51CA838-6B52-4528-BE54-886AAEBC6343}" dt="2024-10-01T13:51:38.796" v="859" actId="207"/>
          <ac:spMkLst>
            <pc:docMk/>
            <pc:sldMk cId="968011162" sldId="306"/>
            <ac:spMk id="3" creationId="{950786E9-8A4E-A95C-3B60-ADA2BF124AF3}"/>
          </ac:spMkLst>
        </pc:spChg>
        <pc:spChg chg="add mod">
          <ac:chgData name="Wadekar, Rutwik V (PHS)" userId="2a5e2d9c-4b8f-4908-b5d9-5af98d353005" providerId="ADAL" clId="{A51CA838-6B52-4528-BE54-886AAEBC6343}" dt="2024-10-01T13:10:46.187" v="825" actId="20577"/>
          <ac:spMkLst>
            <pc:docMk/>
            <pc:sldMk cId="968011162" sldId="306"/>
            <ac:spMk id="30" creationId="{4B20CF7C-255C-7B13-BA2F-812AE389A8ED}"/>
          </ac:spMkLst>
        </pc:spChg>
        <pc:spChg chg="add mod">
          <ac:chgData name="Wadekar, Rutwik V (PHS)" userId="2a5e2d9c-4b8f-4908-b5d9-5af98d353005" providerId="ADAL" clId="{A51CA838-6B52-4528-BE54-886AAEBC6343}" dt="2024-10-01T13:52:09.462" v="869" actId="20577"/>
          <ac:spMkLst>
            <pc:docMk/>
            <pc:sldMk cId="968011162" sldId="306"/>
            <ac:spMk id="33" creationId="{D4318B8B-6339-6680-D143-8BAD427998DA}"/>
          </ac:spMkLst>
        </pc:spChg>
        <pc:picChg chg="add del mod">
          <ac:chgData name="Wadekar, Rutwik V (PHS)" userId="2a5e2d9c-4b8f-4908-b5d9-5af98d353005" providerId="ADAL" clId="{A51CA838-6B52-4528-BE54-886AAEBC6343}" dt="2024-10-01T13:10:14.414" v="809" actId="478"/>
          <ac:picMkLst>
            <pc:docMk/>
            <pc:sldMk cId="968011162" sldId="306"/>
            <ac:picMk id="21" creationId="{D6D15C81-5816-6928-7A0F-79C734EF80C7}"/>
          </ac:picMkLst>
        </pc:picChg>
        <pc:picChg chg="add mod">
          <ac:chgData name="Wadekar, Rutwik V (PHS)" userId="2a5e2d9c-4b8f-4908-b5d9-5af98d353005" providerId="ADAL" clId="{A51CA838-6B52-4528-BE54-886AAEBC6343}" dt="2024-10-01T13:10:37.157" v="812" actId="1076"/>
          <ac:picMkLst>
            <pc:docMk/>
            <pc:sldMk cId="968011162" sldId="306"/>
            <ac:picMk id="27" creationId="{17D9F31A-0CE6-5397-FD30-1537B2DAD887}"/>
          </ac:picMkLst>
        </pc:picChg>
        <pc:picChg chg="add del mod">
          <ac:chgData name="Wadekar, Rutwik V (PHS)" userId="2a5e2d9c-4b8f-4908-b5d9-5af98d353005" providerId="ADAL" clId="{A51CA838-6B52-4528-BE54-886AAEBC6343}" dt="2024-10-01T13:49:18.391" v="832" actId="478"/>
          <ac:picMkLst>
            <pc:docMk/>
            <pc:sldMk cId="968011162" sldId="306"/>
            <ac:picMk id="1026" creationId="{177C11C5-454F-948E-D7EE-3CE4BDEA03FC}"/>
          </ac:picMkLst>
        </pc:picChg>
        <pc:picChg chg="add mod">
          <ac:chgData name="Wadekar, Rutwik V (PHS)" userId="2a5e2d9c-4b8f-4908-b5d9-5af98d353005" providerId="ADAL" clId="{A51CA838-6B52-4528-BE54-886AAEBC6343}" dt="2024-10-01T13:51:25.627" v="857" actId="14861"/>
          <ac:picMkLst>
            <pc:docMk/>
            <pc:sldMk cId="968011162" sldId="306"/>
            <ac:picMk id="1028" creationId="{FF96F083-F00D-96CF-44C1-3CBB46EA3548}"/>
          </ac:picMkLst>
        </pc:picChg>
      </pc:sldChg>
      <pc:sldChg chg="addSp delSp modSp add mod">
        <pc:chgData name="Wadekar, Rutwik V (PHS)" userId="2a5e2d9c-4b8f-4908-b5d9-5af98d353005" providerId="ADAL" clId="{A51CA838-6B52-4528-BE54-886AAEBC6343}" dt="2024-10-01T13:59:57.531" v="920" actId="20577"/>
        <pc:sldMkLst>
          <pc:docMk/>
          <pc:sldMk cId="1480560729" sldId="307"/>
        </pc:sldMkLst>
        <pc:spChg chg="mod">
          <ac:chgData name="Wadekar, Rutwik V (PHS)" userId="2a5e2d9c-4b8f-4908-b5d9-5af98d353005" providerId="ADAL" clId="{A51CA838-6B52-4528-BE54-886AAEBC6343}" dt="2024-10-01T13:57:58.966" v="875" actId="20577"/>
          <ac:spMkLst>
            <pc:docMk/>
            <pc:sldMk cId="1480560729" sldId="307"/>
            <ac:spMk id="13" creationId="{F1FC89C9-7542-BABE-BAD6-FDB31DAB9949}"/>
          </ac:spMkLst>
        </pc:spChg>
        <pc:spChg chg="add mod">
          <ac:chgData name="Wadekar, Rutwik V (PHS)" userId="2a5e2d9c-4b8f-4908-b5d9-5af98d353005" providerId="ADAL" clId="{A51CA838-6B52-4528-BE54-886AAEBC6343}" dt="2024-10-01T13:59:57.531" v="920" actId="20577"/>
          <ac:spMkLst>
            <pc:docMk/>
            <pc:sldMk cId="1480560729" sldId="307"/>
            <ac:spMk id="14" creationId="{7CD63519-8C03-49E9-5B20-11A320DED93D}"/>
          </ac:spMkLst>
        </pc:spChg>
        <pc:spChg chg="mod">
          <ac:chgData name="Wadekar, Rutwik V (PHS)" userId="2a5e2d9c-4b8f-4908-b5d9-5af98d353005" providerId="ADAL" clId="{A51CA838-6B52-4528-BE54-886AAEBC6343}" dt="2024-10-01T13:59:44.021" v="915" actId="33524"/>
          <ac:spMkLst>
            <pc:docMk/>
            <pc:sldMk cId="1480560729" sldId="307"/>
            <ac:spMk id="16" creationId="{32F3649D-C4BD-2E5C-030C-F2113E9B3AEF}"/>
          </ac:spMkLst>
        </pc:spChg>
        <pc:spChg chg="del">
          <ac:chgData name="Wadekar, Rutwik V (PHS)" userId="2a5e2d9c-4b8f-4908-b5d9-5af98d353005" providerId="ADAL" clId="{A51CA838-6B52-4528-BE54-886AAEBC6343}" dt="2024-10-01T13:58:43.030" v="876" actId="478"/>
          <ac:spMkLst>
            <pc:docMk/>
            <pc:sldMk cId="1480560729" sldId="307"/>
            <ac:spMk id="17" creationId="{8C592B1C-6F70-6746-7446-8EB4B682E108}"/>
          </ac:spMkLst>
        </pc:spChg>
        <pc:spChg chg="del">
          <ac:chgData name="Wadekar, Rutwik V (PHS)" userId="2a5e2d9c-4b8f-4908-b5d9-5af98d353005" providerId="ADAL" clId="{A51CA838-6B52-4528-BE54-886AAEBC6343}" dt="2024-10-01T13:58:43.030" v="876" actId="478"/>
          <ac:spMkLst>
            <pc:docMk/>
            <pc:sldMk cId="1480560729" sldId="307"/>
            <ac:spMk id="30" creationId="{4B20CF7C-255C-7B13-BA2F-812AE389A8ED}"/>
          </ac:spMkLst>
        </pc:spChg>
        <pc:spChg chg="del">
          <ac:chgData name="Wadekar, Rutwik V (PHS)" userId="2a5e2d9c-4b8f-4908-b5d9-5af98d353005" providerId="ADAL" clId="{A51CA838-6B52-4528-BE54-886AAEBC6343}" dt="2024-10-01T13:58:43.030" v="876" actId="478"/>
          <ac:spMkLst>
            <pc:docMk/>
            <pc:sldMk cId="1480560729" sldId="307"/>
            <ac:spMk id="33" creationId="{D4318B8B-6339-6680-D143-8BAD427998DA}"/>
          </ac:spMkLst>
        </pc:spChg>
        <pc:picChg chg="mod">
          <ac:chgData name="Wadekar, Rutwik V (PHS)" userId="2a5e2d9c-4b8f-4908-b5d9-5af98d353005" providerId="ADAL" clId="{A51CA838-6B52-4528-BE54-886AAEBC6343}" dt="2024-10-01T13:59:01.607" v="914" actId="207"/>
          <ac:picMkLst>
            <pc:docMk/>
            <pc:sldMk cId="1480560729" sldId="307"/>
            <ac:picMk id="15" creationId="{9CC145C8-886B-C7C9-45E5-EDBEDF482D5B}"/>
          </ac:picMkLst>
        </pc:picChg>
        <pc:picChg chg="del">
          <ac:chgData name="Wadekar, Rutwik V (PHS)" userId="2a5e2d9c-4b8f-4908-b5d9-5af98d353005" providerId="ADAL" clId="{A51CA838-6B52-4528-BE54-886AAEBC6343}" dt="2024-10-01T13:58:43.030" v="876" actId="478"/>
          <ac:picMkLst>
            <pc:docMk/>
            <pc:sldMk cId="1480560729" sldId="307"/>
            <ac:picMk id="27" creationId="{17D9F31A-0CE6-5397-FD30-1537B2DAD887}"/>
          </ac:picMkLst>
        </pc:picChg>
        <pc:picChg chg="del">
          <ac:chgData name="Wadekar, Rutwik V (PHS)" userId="2a5e2d9c-4b8f-4908-b5d9-5af98d353005" providerId="ADAL" clId="{A51CA838-6B52-4528-BE54-886AAEBC6343}" dt="2024-10-01T13:58:43.030" v="876" actId="478"/>
          <ac:picMkLst>
            <pc:docMk/>
            <pc:sldMk cId="1480560729" sldId="307"/>
            <ac:picMk id="1028" creationId="{FF96F083-F00D-96CF-44C1-3CBB46EA3548}"/>
          </ac:picMkLst>
        </pc:picChg>
        <pc:picChg chg="del">
          <ac:chgData name="Wadekar, Rutwik V (PHS)" userId="2a5e2d9c-4b8f-4908-b5d9-5af98d353005" providerId="ADAL" clId="{A51CA838-6B52-4528-BE54-886AAEBC6343}" dt="2024-10-01T13:58:43.030" v="876" actId="478"/>
          <ac:picMkLst>
            <pc:docMk/>
            <pc:sldMk cId="1480560729" sldId="307"/>
            <ac:picMk id="2050" creationId="{C266F52E-0CAF-3D01-3D86-5FBA09CA1277}"/>
          </ac:picMkLst>
        </pc:picChg>
      </pc:sldChg>
    </pc:docChg>
  </pc:docChgLst>
  <pc:docChgLst>
    <pc:chgData name="Wadekar, Rutwik V (PHS)" userId="S::k1637252@students.katyisd.org::2a5e2d9c-4b8f-4908-b5d9-5af98d353005" providerId="AD" clId="Web-{DEA725E1-DD0E-DDD3-34E7-414358DD5D63}"/>
    <pc:docChg chg="addSld delSld modSld">
      <pc:chgData name="Wadekar, Rutwik V (PHS)" userId="S::k1637252@students.katyisd.org::2a5e2d9c-4b8f-4908-b5d9-5af98d353005" providerId="AD" clId="Web-{DEA725E1-DD0E-DDD3-34E7-414358DD5D63}" dt="2024-10-01T18:38:00.365" v="159" actId="20577"/>
      <pc:docMkLst>
        <pc:docMk/>
      </pc:docMkLst>
      <pc:sldChg chg="addSp modSp">
        <pc:chgData name="Wadekar, Rutwik V (PHS)" userId="S::k1637252@students.katyisd.org::2a5e2d9c-4b8f-4908-b5d9-5af98d353005" providerId="AD" clId="Web-{DEA725E1-DD0E-DDD3-34E7-414358DD5D63}" dt="2024-10-01T17:53:24.358" v="37" actId="20577"/>
        <pc:sldMkLst>
          <pc:docMk/>
          <pc:sldMk cId="2075752263" sldId="300"/>
        </pc:sldMkLst>
        <pc:spChg chg="add mod">
          <ac:chgData name="Wadekar, Rutwik V (PHS)" userId="S::k1637252@students.katyisd.org::2a5e2d9c-4b8f-4908-b5d9-5af98d353005" providerId="AD" clId="Web-{DEA725E1-DD0E-DDD3-34E7-414358DD5D63}" dt="2024-10-01T17:53:24.358" v="37" actId="20577"/>
          <ac:spMkLst>
            <pc:docMk/>
            <pc:sldMk cId="2075752263" sldId="300"/>
            <ac:spMk id="3" creationId="{5659A864-6D58-AEE8-FCF3-D11F32DB82B8}"/>
          </ac:spMkLst>
        </pc:spChg>
      </pc:sldChg>
      <pc:sldChg chg="addSp modSp">
        <pc:chgData name="Wadekar, Rutwik V (PHS)" userId="S::k1637252@students.katyisd.org::2a5e2d9c-4b8f-4908-b5d9-5af98d353005" providerId="AD" clId="Web-{DEA725E1-DD0E-DDD3-34E7-414358DD5D63}" dt="2024-10-01T17:53:36.109" v="39" actId="1076"/>
        <pc:sldMkLst>
          <pc:docMk/>
          <pc:sldMk cId="480052887" sldId="301"/>
        </pc:sldMkLst>
        <pc:spChg chg="add mod">
          <ac:chgData name="Wadekar, Rutwik V (PHS)" userId="S::k1637252@students.katyisd.org::2a5e2d9c-4b8f-4908-b5d9-5af98d353005" providerId="AD" clId="Web-{DEA725E1-DD0E-DDD3-34E7-414358DD5D63}" dt="2024-10-01T17:53:36.109" v="39" actId="1076"/>
          <ac:spMkLst>
            <pc:docMk/>
            <pc:sldMk cId="480052887" sldId="301"/>
            <ac:spMk id="20" creationId="{600AC2D9-FF7D-559B-E629-63982CC88BE4}"/>
          </ac:spMkLst>
        </pc:spChg>
      </pc:sldChg>
      <pc:sldChg chg="addSp">
        <pc:chgData name="Wadekar, Rutwik V (PHS)" userId="S::k1637252@students.katyisd.org::2a5e2d9c-4b8f-4908-b5d9-5af98d353005" providerId="AD" clId="Web-{DEA725E1-DD0E-DDD3-34E7-414358DD5D63}" dt="2024-10-01T17:53:41.125" v="40"/>
        <pc:sldMkLst>
          <pc:docMk/>
          <pc:sldMk cId="3673121211" sldId="302"/>
        </pc:sldMkLst>
        <pc:spChg chg="add">
          <ac:chgData name="Wadekar, Rutwik V (PHS)" userId="S::k1637252@students.katyisd.org::2a5e2d9c-4b8f-4908-b5d9-5af98d353005" providerId="AD" clId="Web-{DEA725E1-DD0E-DDD3-34E7-414358DD5D63}" dt="2024-10-01T17:53:41.125" v="40"/>
          <ac:spMkLst>
            <pc:docMk/>
            <pc:sldMk cId="3673121211" sldId="302"/>
            <ac:spMk id="20" creationId="{6569EFE6-0088-A808-BD79-B8BF788848AF}"/>
          </ac:spMkLst>
        </pc:spChg>
      </pc:sldChg>
      <pc:sldChg chg="addSp modSp">
        <pc:chgData name="Wadekar, Rutwik V (PHS)" userId="S::k1637252@students.katyisd.org::2a5e2d9c-4b8f-4908-b5d9-5af98d353005" providerId="AD" clId="Web-{DEA725E1-DD0E-DDD3-34E7-414358DD5D63}" dt="2024-10-01T17:53:52.110" v="42" actId="20577"/>
        <pc:sldMkLst>
          <pc:docMk/>
          <pc:sldMk cId="2221058095" sldId="303"/>
        </pc:sldMkLst>
        <pc:spChg chg="add mod">
          <ac:chgData name="Wadekar, Rutwik V (PHS)" userId="S::k1637252@students.katyisd.org::2a5e2d9c-4b8f-4908-b5d9-5af98d353005" providerId="AD" clId="Web-{DEA725E1-DD0E-DDD3-34E7-414358DD5D63}" dt="2024-10-01T17:53:52.110" v="42" actId="20577"/>
          <ac:spMkLst>
            <pc:docMk/>
            <pc:sldMk cId="2221058095" sldId="303"/>
            <ac:spMk id="15" creationId="{8E956A6B-F55C-7712-C796-BA3C721CB326}"/>
          </ac:spMkLst>
        </pc:spChg>
      </pc:sldChg>
      <pc:sldChg chg="addSp">
        <pc:chgData name="Wadekar, Rutwik V (PHS)" userId="S::k1637252@students.katyisd.org::2a5e2d9c-4b8f-4908-b5d9-5af98d353005" providerId="AD" clId="Web-{DEA725E1-DD0E-DDD3-34E7-414358DD5D63}" dt="2024-10-01T17:53:58.830" v="43"/>
        <pc:sldMkLst>
          <pc:docMk/>
          <pc:sldMk cId="1267973199" sldId="304"/>
        </pc:sldMkLst>
        <pc:spChg chg="add">
          <ac:chgData name="Wadekar, Rutwik V (PHS)" userId="S::k1637252@students.katyisd.org::2a5e2d9c-4b8f-4908-b5d9-5af98d353005" providerId="AD" clId="Web-{DEA725E1-DD0E-DDD3-34E7-414358DD5D63}" dt="2024-10-01T17:53:58.830" v="43"/>
          <ac:spMkLst>
            <pc:docMk/>
            <pc:sldMk cId="1267973199" sldId="304"/>
            <ac:spMk id="20" creationId="{3B2F4DFD-85AE-F7F1-59E0-53EBAE3F0F83}"/>
          </ac:spMkLst>
        </pc:spChg>
      </pc:sldChg>
      <pc:sldChg chg="addSp">
        <pc:chgData name="Wadekar, Rutwik V (PHS)" userId="S::k1637252@students.katyisd.org::2a5e2d9c-4b8f-4908-b5d9-5af98d353005" providerId="AD" clId="Web-{DEA725E1-DD0E-DDD3-34E7-414358DD5D63}" dt="2024-10-01T17:54:06.377" v="44"/>
        <pc:sldMkLst>
          <pc:docMk/>
          <pc:sldMk cId="3370703599" sldId="305"/>
        </pc:sldMkLst>
        <pc:spChg chg="add">
          <ac:chgData name="Wadekar, Rutwik V (PHS)" userId="S::k1637252@students.katyisd.org::2a5e2d9c-4b8f-4908-b5d9-5af98d353005" providerId="AD" clId="Web-{DEA725E1-DD0E-DDD3-34E7-414358DD5D63}" dt="2024-10-01T17:54:06.377" v="44"/>
          <ac:spMkLst>
            <pc:docMk/>
            <pc:sldMk cId="3370703599" sldId="305"/>
            <ac:spMk id="21" creationId="{AF058ED0-94C0-CFB1-86BB-B4489561DFFD}"/>
          </ac:spMkLst>
        </pc:spChg>
      </pc:sldChg>
      <pc:sldChg chg="addSp">
        <pc:chgData name="Wadekar, Rutwik V (PHS)" userId="S::k1637252@students.katyisd.org::2a5e2d9c-4b8f-4908-b5d9-5af98d353005" providerId="AD" clId="Web-{DEA725E1-DD0E-DDD3-34E7-414358DD5D63}" dt="2024-10-01T17:54:11.596" v="45"/>
        <pc:sldMkLst>
          <pc:docMk/>
          <pc:sldMk cId="968011162" sldId="306"/>
        </pc:sldMkLst>
        <pc:spChg chg="add">
          <ac:chgData name="Wadekar, Rutwik V (PHS)" userId="S::k1637252@students.katyisd.org::2a5e2d9c-4b8f-4908-b5d9-5af98d353005" providerId="AD" clId="Web-{DEA725E1-DD0E-DDD3-34E7-414358DD5D63}" dt="2024-10-01T17:54:11.596" v="45"/>
          <ac:spMkLst>
            <pc:docMk/>
            <pc:sldMk cId="968011162" sldId="306"/>
            <ac:spMk id="21" creationId="{5E47C77C-B153-1CA0-5499-038B0F481444}"/>
          </ac:spMkLst>
        </pc:spChg>
      </pc:sldChg>
      <pc:sldChg chg="addSp">
        <pc:chgData name="Wadekar, Rutwik V (PHS)" userId="S::k1637252@students.katyisd.org::2a5e2d9c-4b8f-4908-b5d9-5af98d353005" providerId="AD" clId="Web-{DEA725E1-DD0E-DDD3-34E7-414358DD5D63}" dt="2024-10-01T17:54:17.300" v="46"/>
        <pc:sldMkLst>
          <pc:docMk/>
          <pc:sldMk cId="1480560729" sldId="307"/>
        </pc:sldMkLst>
        <pc:spChg chg="add">
          <ac:chgData name="Wadekar, Rutwik V (PHS)" userId="S::k1637252@students.katyisd.org::2a5e2d9c-4b8f-4908-b5d9-5af98d353005" providerId="AD" clId="Web-{DEA725E1-DD0E-DDD3-34E7-414358DD5D63}" dt="2024-10-01T17:54:17.300" v="46"/>
          <ac:spMkLst>
            <pc:docMk/>
            <pc:sldMk cId="1480560729" sldId="307"/>
            <ac:spMk id="23" creationId="{DA66CC13-6713-1C45-93A3-44A4D4379DE0}"/>
          </ac:spMkLst>
        </pc:spChg>
      </pc:sldChg>
      <pc:sldChg chg="addSp delSp modSp add replId">
        <pc:chgData name="Wadekar, Rutwik V (PHS)" userId="S::k1637252@students.katyisd.org::2a5e2d9c-4b8f-4908-b5d9-5af98d353005" providerId="AD" clId="Web-{DEA725E1-DD0E-DDD3-34E7-414358DD5D63}" dt="2024-10-01T18:38:00.365" v="159" actId="20577"/>
        <pc:sldMkLst>
          <pc:docMk/>
          <pc:sldMk cId="544614390" sldId="308"/>
        </pc:sldMkLst>
        <pc:spChg chg="add">
          <ac:chgData name="Wadekar, Rutwik V (PHS)" userId="S::k1637252@students.katyisd.org::2a5e2d9c-4b8f-4908-b5d9-5af98d353005" providerId="AD" clId="Web-{DEA725E1-DD0E-DDD3-34E7-414358DD5D63}" dt="2024-10-01T17:54:23.644" v="47"/>
          <ac:spMkLst>
            <pc:docMk/>
            <pc:sldMk cId="544614390" sldId="308"/>
            <ac:spMk id="23" creationId="{8E81950F-189A-DBC2-44AF-0521A4C17294}"/>
          </ac:spMkLst>
        </pc:spChg>
        <pc:spChg chg="add mod">
          <ac:chgData name="Wadekar, Rutwik V (PHS)" userId="S::k1637252@students.katyisd.org::2a5e2d9c-4b8f-4908-b5d9-5af98d353005" providerId="AD" clId="Web-{DEA725E1-DD0E-DDD3-34E7-414358DD5D63}" dt="2024-10-01T17:58:38.837" v="66"/>
          <ac:spMkLst>
            <pc:docMk/>
            <pc:sldMk cId="544614390" sldId="308"/>
            <ac:spMk id="27" creationId="{307DE92C-79B9-EAA9-3D81-83124E2ADEC9}"/>
          </ac:spMkLst>
        </pc:spChg>
        <pc:spChg chg="add mod">
          <ac:chgData name="Wadekar, Rutwik V (PHS)" userId="S::k1637252@students.katyisd.org::2a5e2d9c-4b8f-4908-b5d9-5af98d353005" providerId="AD" clId="Web-{DEA725E1-DD0E-DDD3-34E7-414358DD5D63}" dt="2024-10-01T18:38:00.365" v="159" actId="20577"/>
          <ac:spMkLst>
            <pc:docMk/>
            <pc:sldMk cId="544614390" sldId="308"/>
            <ac:spMk id="30" creationId="{BAFD26BE-9712-DABA-8E32-B2225C7E0D4E}"/>
          </ac:spMkLst>
        </pc:spChg>
        <pc:spChg chg="add mod">
          <ac:chgData name="Wadekar, Rutwik V (PHS)" userId="S::k1637252@students.katyisd.org::2a5e2d9c-4b8f-4908-b5d9-5af98d353005" providerId="AD" clId="Web-{DEA725E1-DD0E-DDD3-34E7-414358DD5D63}" dt="2024-10-01T17:59:13.996" v="75" actId="14100"/>
          <ac:spMkLst>
            <pc:docMk/>
            <pc:sldMk cId="544614390" sldId="308"/>
            <ac:spMk id="33" creationId="{B6888171-867A-E0D8-375E-CEECA54CB6D8}"/>
          </ac:spMkLst>
        </pc:spChg>
        <pc:spChg chg="add del">
          <ac:chgData name="Wadekar, Rutwik V (PHS)" userId="S::k1637252@students.katyisd.org::2a5e2d9c-4b8f-4908-b5d9-5af98d353005" providerId="AD" clId="Web-{DEA725E1-DD0E-DDD3-34E7-414358DD5D63}" dt="2024-10-01T17:59:21.840" v="77"/>
          <ac:spMkLst>
            <pc:docMk/>
            <pc:sldMk cId="544614390" sldId="308"/>
            <ac:spMk id="40" creationId="{C0585D33-DF37-CF36-39FB-6E6085500B43}"/>
          </ac:spMkLst>
        </pc:spChg>
        <pc:spChg chg="add mod">
          <ac:chgData name="Wadekar, Rutwik V (PHS)" userId="S::k1637252@students.katyisd.org::2a5e2d9c-4b8f-4908-b5d9-5af98d353005" providerId="AD" clId="Web-{DEA725E1-DD0E-DDD3-34E7-414358DD5D63}" dt="2024-10-01T18:00:08.016" v="127" actId="14100"/>
          <ac:spMkLst>
            <pc:docMk/>
            <pc:sldMk cId="544614390" sldId="308"/>
            <ac:spMk id="43" creationId="{B5635287-EE0E-ED22-C2F2-5168332D5244}"/>
          </ac:spMkLst>
        </pc:spChg>
        <pc:spChg chg="add mod">
          <ac:chgData name="Wadekar, Rutwik V (PHS)" userId="S::k1637252@students.katyisd.org::2a5e2d9c-4b8f-4908-b5d9-5af98d353005" providerId="AD" clId="Web-{DEA725E1-DD0E-DDD3-34E7-414358DD5D63}" dt="2024-10-01T18:00:51.207" v="139" actId="20577"/>
          <ac:spMkLst>
            <pc:docMk/>
            <pc:sldMk cId="544614390" sldId="308"/>
            <ac:spMk id="45" creationId="{730894DD-0F74-7DD7-ED95-0F3C2A223E16}"/>
          </ac:spMkLst>
        </pc:spChg>
        <pc:spChg chg="add mod">
          <ac:chgData name="Wadekar, Rutwik V (PHS)" userId="S::k1637252@students.katyisd.org::2a5e2d9c-4b8f-4908-b5d9-5af98d353005" providerId="AD" clId="Web-{DEA725E1-DD0E-DDD3-34E7-414358DD5D63}" dt="2024-10-01T18:01:05.005" v="145" actId="20577"/>
          <ac:spMkLst>
            <pc:docMk/>
            <pc:sldMk cId="544614390" sldId="308"/>
            <ac:spMk id="47" creationId="{D2476986-8714-AE64-928F-3C3AA8F6F705}"/>
          </ac:spMkLst>
        </pc:spChg>
        <pc:picChg chg="add mod">
          <ac:chgData name="Wadekar, Rutwik V (PHS)" userId="S::k1637252@students.katyisd.org::2a5e2d9c-4b8f-4908-b5d9-5af98d353005" providerId="AD" clId="Web-{DEA725E1-DD0E-DDD3-34E7-414358DD5D63}" dt="2024-10-01T18:37:37.740" v="147" actId="1076"/>
          <ac:picMkLst>
            <pc:docMk/>
            <pc:sldMk cId="544614390" sldId="308"/>
            <ac:picMk id="21" creationId="{891F4C7C-FB3D-3EFF-DF12-949402AF1D8D}"/>
          </ac:picMkLst>
        </pc:picChg>
        <pc:picChg chg="add mod">
          <ac:chgData name="Wadekar, Rutwik V (PHS)" userId="S::k1637252@students.katyisd.org::2a5e2d9c-4b8f-4908-b5d9-5af98d353005" providerId="AD" clId="Web-{DEA725E1-DD0E-DDD3-34E7-414358DD5D63}" dt="2024-10-01T18:00:34.815" v="130" actId="1076"/>
          <ac:picMkLst>
            <pc:docMk/>
            <pc:sldMk cId="544614390" sldId="308"/>
            <ac:picMk id="44" creationId="{B88506A1-C680-C9C1-A2AB-A215F3AF3FE5}"/>
          </ac:picMkLst>
        </pc:picChg>
        <pc:picChg chg="add mod">
          <ac:chgData name="Wadekar, Rutwik V (PHS)" userId="S::k1637252@students.katyisd.org::2a5e2d9c-4b8f-4908-b5d9-5af98d353005" providerId="AD" clId="Web-{DEA725E1-DD0E-DDD3-34E7-414358DD5D63}" dt="2024-10-01T18:00:56.004" v="141" actId="1076"/>
          <ac:picMkLst>
            <pc:docMk/>
            <pc:sldMk cId="544614390" sldId="308"/>
            <ac:picMk id="46" creationId="{1B94E040-1DC2-727F-3C0A-9BD0E423CD56}"/>
          </ac:picMkLst>
        </pc:picChg>
      </pc:sldChg>
      <pc:sldChg chg="add del replId">
        <pc:chgData name="Wadekar, Rutwik V (PHS)" userId="S::k1637252@students.katyisd.org::2a5e2d9c-4b8f-4908-b5d9-5af98d353005" providerId="AD" clId="Web-{DEA725E1-DD0E-DDD3-34E7-414358DD5D63}" dt="2024-10-01T17:59:30.560" v="79"/>
        <pc:sldMkLst>
          <pc:docMk/>
          <pc:sldMk cId="2689857434" sldId="30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A3ED-B57E-5A75-F60C-012D0F080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C15C0-D8B2-5DDA-1F8B-8B13474D1B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B89F86-6FB0-6F23-ED2F-D4174AB1017C}"/>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38E3F9DB-448F-64DC-6E0B-A520B90AE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CB51B-30D6-EAC9-EA58-0E7FD6A316D7}"/>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249530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D9EC-7648-B5D8-29F4-932D208FB5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C6299D-FC5F-6C11-FCE4-271B2E4D98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A6AF1-A294-1B2F-9247-6CC78F623C64}"/>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2475C362-FBBD-B29F-02D8-653D90E49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A55DB-FB3A-DF36-EC4A-9497ECCC6EB6}"/>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314958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37106-AAC4-ED4E-20E9-E1C6B574E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5FB92A-CDC0-E20D-7095-A8A051AB61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5B7A0-EE04-9039-B66C-52BED08967E5}"/>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944BB74B-2E86-3164-9D64-F91133205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C02FB-1100-BC31-DD90-95FD2FCC786F}"/>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273867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585-637A-B69F-3160-3B1800DC3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6E551-83D9-2950-0EA2-85BC1757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78E4-ED8B-7AB2-A2F0-F8BC3E895053}"/>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8C204E31-DA33-A846-4543-0B9C96A86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53AFC-5AB4-0B42-CFED-1A1E766D82F6}"/>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315084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C4B0-CB1D-EAB8-6911-36993F6C58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9118EF-5750-7551-00F6-7030D545B2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C60D76-3F81-C0F5-67C7-FCA246F7F69E}"/>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59ACF8A8-6E8C-BCA5-91A1-FF7F30221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6042-BB8F-496B-A9DF-CE85CC4CCDFD}"/>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2006410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9D5A-2F69-65ED-457E-BCD8837BC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3FE5F-B27C-10D7-8AFA-C0195E77E7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287417-BCE0-8716-9A98-67DB540757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A05B9-1D00-46F6-F07F-509F2DC43F01}"/>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6" name="Footer Placeholder 5">
            <a:extLst>
              <a:ext uri="{FF2B5EF4-FFF2-40B4-BE49-F238E27FC236}">
                <a16:creationId xmlns:a16="http://schemas.microsoft.com/office/drawing/2014/main" id="{BED8BF08-33E8-C1FE-E60A-DB0DC9E99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58484-97C4-C8EA-B5F2-A2AEFA107234}"/>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355626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1540-A873-276C-BD90-415755E306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E4E50-077C-D9C5-DEDF-5CC89A16C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54BFE8-145C-88EA-C47E-0AADCBA86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BDD1D6-D725-3341-68BA-F7FAFE6E5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A69E01-4E74-98D5-70D7-ABBC274806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931F6-B8C3-6F36-9CD2-4E5BEE846D99}"/>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8" name="Footer Placeholder 7">
            <a:extLst>
              <a:ext uri="{FF2B5EF4-FFF2-40B4-BE49-F238E27FC236}">
                <a16:creationId xmlns:a16="http://schemas.microsoft.com/office/drawing/2014/main" id="{8E21A72D-36BA-67D6-3AC1-3EBAA53D3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E09BCD-3DA3-7DE9-B2D6-29F880B38E59}"/>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55000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FF5-1EF9-6B54-74DB-021AAEB0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32F156-73E5-8B2F-75D1-6637A951E0BB}"/>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4" name="Footer Placeholder 3">
            <a:extLst>
              <a:ext uri="{FF2B5EF4-FFF2-40B4-BE49-F238E27FC236}">
                <a16:creationId xmlns:a16="http://schemas.microsoft.com/office/drawing/2014/main" id="{BB209C20-F512-267C-EB88-9FB8EF7FB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29AFDB-A8B9-9871-8C9C-DAA4D15CF523}"/>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110450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94DA5-7F45-8530-F06A-5E516B9C2A79}"/>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3" name="Footer Placeholder 2">
            <a:extLst>
              <a:ext uri="{FF2B5EF4-FFF2-40B4-BE49-F238E27FC236}">
                <a16:creationId xmlns:a16="http://schemas.microsoft.com/office/drawing/2014/main" id="{C4C6A7B6-2BA1-E8F6-F5C2-9D0C004FC5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7983F-3B90-5901-8661-EDCA0DFB68FD}"/>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2385753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913A-10BA-A1DA-01DD-B70F74464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222CC0-5294-0F30-B8A3-E24B56557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640137-3DFE-E25D-1A04-84729DAA8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FF978-AA1B-9F50-638A-21E6B0F0E31E}"/>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6" name="Footer Placeholder 5">
            <a:extLst>
              <a:ext uri="{FF2B5EF4-FFF2-40B4-BE49-F238E27FC236}">
                <a16:creationId xmlns:a16="http://schemas.microsoft.com/office/drawing/2014/main" id="{B5E15492-BCD4-511C-3F7D-B304E09A1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C9AD1-99F7-AF79-98BB-13F1C633EF18}"/>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216178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9F54-D98D-3533-3FAA-7DFC578C5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997D31-D31D-D669-D7D6-3DA389CF8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0A980F-A7B8-D658-309F-1D902B2BC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5B0FD-04A7-911B-0688-35F7749CF425}"/>
              </a:ext>
            </a:extLst>
          </p:cNvPr>
          <p:cNvSpPr>
            <a:spLocks noGrp="1"/>
          </p:cNvSpPr>
          <p:nvPr>
            <p:ph type="dt" sz="half" idx="10"/>
          </p:nvPr>
        </p:nvSpPr>
        <p:spPr/>
        <p:txBody>
          <a:bodyPr/>
          <a:lstStyle/>
          <a:p>
            <a:fld id="{3E59252C-A847-4C48-9676-553D173E5B5E}" type="datetimeFigureOut">
              <a:rPr lang="en-US" smtClean="0"/>
              <a:t>10/1/2024</a:t>
            </a:fld>
            <a:endParaRPr lang="en-US"/>
          </a:p>
        </p:txBody>
      </p:sp>
      <p:sp>
        <p:nvSpPr>
          <p:cNvPr id="6" name="Footer Placeholder 5">
            <a:extLst>
              <a:ext uri="{FF2B5EF4-FFF2-40B4-BE49-F238E27FC236}">
                <a16:creationId xmlns:a16="http://schemas.microsoft.com/office/drawing/2014/main" id="{E6B1F5F9-DFBD-7420-9E6C-CF18C94C4D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274D0-DC52-FDCE-911E-14415652E4F3}"/>
              </a:ext>
            </a:extLst>
          </p:cNvPr>
          <p:cNvSpPr>
            <a:spLocks noGrp="1"/>
          </p:cNvSpPr>
          <p:nvPr>
            <p:ph type="sldNum" sz="quarter" idx="12"/>
          </p:nvPr>
        </p:nvSpPr>
        <p:spPr/>
        <p:txBody>
          <a:bodyPr/>
          <a:lstStyle/>
          <a:p>
            <a:fld id="{3FBE60F3-58EB-4574-85E7-1C1443118F95}" type="slidenum">
              <a:rPr lang="en-US" smtClean="0"/>
              <a:t>‹#›</a:t>
            </a:fld>
            <a:endParaRPr lang="en-US"/>
          </a:p>
        </p:txBody>
      </p:sp>
    </p:spTree>
    <p:extLst>
      <p:ext uri="{BB962C8B-B14F-4D97-AF65-F5344CB8AC3E}">
        <p14:creationId xmlns:p14="http://schemas.microsoft.com/office/powerpoint/2010/main" val="320504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C445FA-27EC-9994-700E-1CF5FD0538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A88D54-F05C-79B8-2E9E-B4DA6CEC6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A5F1E-B879-F695-DB15-11D185ED36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59252C-A847-4C48-9676-553D173E5B5E}" type="datetimeFigureOut">
              <a:rPr lang="en-US" smtClean="0"/>
              <a:t>10/1/2024</a:t>
            </a:fld>
            <a:endParaRPr lang="en-US"/>
          </a:p>
        </p:txBody>
      </p:sp>
      <p:sp>
        <p:nvSpPr>
          <p:cNvPr id="5" name="Footer Placeholder 4">
            <a:extLst>
              <a:ext uri="{FF2B5EF4-FFF2-40B4-BE49-F238E27FC236}">
                <a16:creationId xmlns:a16="http://schemas.microsoft.com/office/drawing/2014/main" id="{77D72520-BBD0-FEF7-860D-0218026D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7E50D9-13F4-B2E9-72D0-53AC832F4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BE60F3-58EB-4574-85E7-1C1443118F95}" type="slidenum">
              <a:rPr lang="en-US" smtClean="0"/>
              <a:t>‹#›</a:t>
            </a:fld>
            <a:endParaRPr lang="en-US"/>
          </a:p>
        </p:txBody>
      </p:sp>
    </p:spTree>
    <p:extLst>
      <p:ext uri="{BB962C8B-B14F-4D97-AF65-F5344CB8AC3E}">
        <p14:creationId xmlns:p14="http://schemas.microsoft.com/office/powerpoint/2010/main" val="1140220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7zeb"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discord.gg/Bt5ftypZK7"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lide:35"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lide:35" TargetMode="External"/><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23.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23.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4.png"/><Relationship Id="rId2" Type="http://schemas.openxmlformats.org/officeDocument/2006/relationships/image" Target="../media/image23.jpeg"/><Relationship Id="rId16" Type="http://schemas.openxmlformats.org/officeDocument/2006/relationships/slide" Target="slide61.xml"/><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 Type="http://schemas.openxmlformats.org/officeDocument/2006/relationships/image" Target="../media/image23.jpe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3.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48.png"/><Relationship Id="rId21" Type="http://schemas.openxmlformats.org/officeDocument/2006/relationships/image" Target="../media/image43.svg"/><Relationship Id="rId34" Type="http://schemas.openxmlformats.org/officeDocument/2006/relationships/image" Target="../media/image55.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4.svg"/><Relationship Id="rId2" Type="http://schemas.openxmlformats.org/officeDocument/2006/relationships/image" Target="../media/image23.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46.png"/><Relationship Id="rId32" Type="http://schemas.openxmlformats.org/officeDocument/2006/relationships/image" Target="../media/image53.png"/><Relationship Id="rId37" Type="http://schemas.openxmlformats.org/officeDocument/2006/relationships/image" Target="../media/image58.sv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7.png"/><Relationship Id="rId10" Type="http://schemas.openxmlformats.org/officeDocument/2006/relationships/image" Target="../media/image26.png"/><Relationship Id="rId19" Type="http://schemas.openxmlformats.org/officeDocument/2006/relationships/image" Target="../media/image41.svg"/><Relationship Id="rId31" Type="http://schemas.microsoft.com/office/2007/relationships/hdphoto" Target="../media/hdphoto1.wdp"/><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6.svg"/><Relationship Id="rId8" Type="http://schemas.openxmlformats.org/officeDocument/2006/relationships/image" Target="../media/image14.png"/><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1.png"/><Relationship Id="rId21" Type="http://schemas.openxmlformats.org/officeDocument/2006/relationships/image" Target="../media/image43.svg"/><Relationship Id="rId34" Type="http://schemas.openxmlformats.org/officeDocument/2006/relationships/image" Target="../media/image63.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62.png"/><Relationship Id="rId2" Type="http://schemas.openxmlformats.org/officeDocument/2006/relationships/image" Target="../media/image23.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46.png"/><Relationship Id="rId32" Type="http://schemas.openxmlformats.org/officeDocument/2006/relationships/image" Target="../media/image61.pn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45.svg"/><Relationship Id="rId28" Type="http://schemas.openxmlformats.org/officeDocument/2006/relationships/image" Target="../media/image50.png"/><Relationship Id="rId36" Type="http://schemas.microsoft.com/office/2007/relationships/hdphoto" Target="../media/hdphoto2.wdp"/><Relationship Id="rId10" Type="http://schemas.openxmlformats.org/officeDocument/2006/relationships/image" Target="../media/image26.png"/><Relationship Id="rId19" Type="http://schemas.openxmlformats.org/officeDocument/2006/relationships/image" Target="../media/image41.svg"/><Relationship Id="rId31" Type="http://schemas.openxmlformats.org/officeDocument/2006/relationships/image" Target="../media/image60.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9.png"/><Relationship Id="rId35" Type="http://schemas.openxmlformats.org/officeDocument/2006/relationships/image" Target="../media/image64.png"/><Relationship Id="rId8" Type="http://schemas.openxmlformats.org/officeDocument/2006/relationships/image" Target="../media/image14.png"/></Relationships>
</file>

<file path=ppt/slides/_rels/slide5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1.png"/><Relationship Id="rId21" Type="http://schemas.openxmlformats.org/officeDocument/2006/relationships/image" Target="../media/image43.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5" Type="http://schemas.openxmlformats.org/officeDocument/2006/relationships/image" Target="../media/image47.svg"/><Relationship Id="rId2" Type="http://schemas.openxmlformats.org/officeDocument/2006/relationships/image" Target="../media/image23.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46.pn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26.png"/><Relationship Id="rId19" Type="http://schemas.openxmlformats.org/officeDocument/2006/relationships/image" Target="../media/image41.svg"/><Relationship Id="rId31" Type="http://schemas.openxmlformats.org/officeDocument/2006/relationships/image" Target="../media/image66.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1.png"/><Relationship Id="rId21" Type="http://schemas.openxmlformats.org/officeDocument/2006/relationships/image" Target="../media/image43.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5" Type="http://schemas.openxmlformats.org/officeDocument/2006/relationships/image" Target="../media/image47.svg"/><Relationship Id="rId2" Type="http://schemas.openxmlformats.org/officeDocument/2006/relationships/image" Target="../media/image23.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46.pn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26.png"/><Relationship Id="rId19" Type="http://schemas.openxmlformats.org/officeDocument/2006/relationships/image" Target="../media/image41.svg"/><Relationship Id="rId31" Type="http://schemas.openxmlformats.org/officeDocument/2006/relationships/image" Target="../media/image66.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65.png"/></Relationships>
</file>

<file path=ppt/slides/_rels/slide54.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1.png"/><Relationship Id="rId21" Type="http://schemas.openxmlformats.org/officeDocument/2006/relationships/image" Target="../media/image43.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70.svg"/><Relationship Id="rId2" Type="http://schemas.openxmlformats.org/officeDocument/2006/relationships/image" Target="../media/image23.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46.png"/><Relationship Id="rId32" Type="http://schemas.openxmlformats.org/officeDocument/2006/relationships/image" Target="../media/image69.pn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26.png"/><Relationship Id="rId19" Type="http://schemas.openxmlformats.org/officeDocument/2006/relationships/image" Target="../media/image41.svg"/><Relationship Id="rId31" Type="http://schemas.openxmlformats.org/officeDocument/2006/relationships/image" Target="../media/image68.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67.png"/><Relationship Id="rId8" Type="http://schemas.openxmlformats.org/officeDocument/2006/relationships/image" Target="../media/image14.png"/></Relationships>
</file>

<file path=ppt/slides/_rels/slide5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8.png"/><Relationship Id="rId3" Type="http://schemas.openxmlformats.org/officeDocument/2006/relationships/slide" Target="slide48.xml"/><Relationship Id="rId7" Type="http://schemas.openxmlformats.org/officeDocument/2006/relationships/image" Target="../media/image20.png"/><Relationship Id="rId12" Type="http://schemas.openxmlformats.org/officeDocument/2006/relationships/image" Target="../media/image27.svg"/><Relationship Id="rId2" Type="http://schemas.openxmlformats.org/officeDocument/2006/relationships/image" Target="../media/image23.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5" Type="http://schemas.openxmlformats.org/officeDocument/2006/relationships/image" Target="../media/image30.png"/><Relationship Id="rId10" Type="http://schemas.openxmlformats.org/officeDocument/2006/relationships/image" Target="../media/image15.svg"/><Relationship Id="rId4" Type="http://schemas.openxmlformats.org/officeDocument/2006/relationships/image" Target="../media/image1.png"/><Relationship Id="rId9" Type="http://schemas.openxmlformats.org/officeDocument/2006/relationships/image" Target="../media/image14.png"/><Relationship Id="rId14" Type="http://schemas.openxmlformats.org/officeDocument/2006/relationships/image" Target="../media/image29.svg"/></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23.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5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23.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73.png"/><Relationship Id="rId3" Type="http://schemas.openxmlformats.org/officeDocument/2006/relationships/image" Target="../media/image1.png"/><Relationship Id="rId21" Type="http://schemas.openxmlformats.org/officeDocument/2006/relationships/image" Target="../media/image76.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72.svg"/><Relationship Id="rId2" Type="http://schemas.openxmlformats.org/officeDocument/2006/relationships/image" Target="../media/image23.jpe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70.svg"/><Relationship Id="rId10" Type="http://schemas.openxmlformats.org/officeDocument/2006/relationships/image" Target="../media/image26.png"/><Relationship Id="rId19" Type="http://schemas.openxmlformats.org/officeDocument/2006/relationships/image" Target="../media/image74.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69.png"/></Relationships>
</file>

<file path=ppt/slides/_rels/slide5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73.png"/><Relationship Id="rId3" Type="http://schemas.openxmlformats.org/officeDocument/2006/relationships/image" Target="../media/image1.png"/><Relationship Id="rId21" Type="http://schemas.openxmlformats.org/officeDocument/2006/relationships/image" Target="../media/image76.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72.svg"/><Relationship Id="rId2" Type="http://schemas.openxmlformats.org/officeDocument/2006/relationships/image" Target="../media/image23.jpe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23" Type="http://schemas.openxmlformats.org/officeDocument/2006/relationships/image" Target="../media/image70.svg"/><Relationship Id="rId10" Type="http://schemas.openxmlformats.org/officeDocument/2006/relationships/image" Target="../media/image26.png"/><Relationship Id="rId19" Type="http://schemas.openxmlformats.org/officeDocument/2006/relationships/image" Target="../media/image74.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 Id="rId22"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svg"/><Relationship Id="rId18" Type="http://schemas.openxmlformats.org/officeDocument/2006/relationships/image" Target="../media/image71.png"/><Relationship Id="rId26" Type="http://schemas.openxmlformats.org/officeDocument/2006/relationships/image" Target="../media/image77.png"/><Relationship Id="rId3" Type="http://schemas.openxmlformats.org/officeDocument/2006/relationships/slideLayout" Target="../slideLayouts/slideLayout7.xml"/><Relationship Id="rId21" Type="http://schemas.openxmlformats.org/officeDocument/2006/relationships/image" Target="../media/image74.svg"/><Relationship Id="rId7" Type="http://schemas.openxmlformats.org/officeDocument/2006/relationships/image" Target="../media/image25.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70.svg"/><Relationship Id="rId2" Type="http://schemas.openxmlformats.org/officeDocument/2006/relationships/video" Target="../media/media1.mp4"/><Relationship Id="rId16" Type="http://schemas.openxmlformats.org/officeDocument/2006/relationships/image" Target="../media/image30.png"/><Relationship Id="rId20" Type="http://schemas.openxmlformats.org/officeDocument/2006/relationships/image" Target="../media/image73.png"/><Relationship Id="rId1" Type="http://schemas.microsoft.com/office/2007/relationships/media" Target="../media/media1.mp4"/><Relationship Id="rId6" Type="http://schemas.openxmlformats.org/officeDocument/2006/relationships/image" Target="../media/image24.png"/><Relationship Id="rId11" Type="http://schemas.openxmlformats.org/officeDocument/2006/relationships/image" Target="../media/image15.svg"/><Relationship Id="rId24" Type="http://schemas.openxmlformats.org/officeDocument/2006/relationships/image" Target="../media/image69.png"/><Relationship Id="rId5" Type="http://schemas.openxmlformats.org/officeDocument/2006/relationships/image" Target="../media/image1.png"/><Relationship Id="rId15" Type="http://schemas.openxmlformats.org/officeDocument/2006/relationships/image" Target="../media/image29.svg"/><Relationship Id="rId23" Type="http://schemas.openxmlformats.org/officeDocument/2006/relationships/image" Target="../media/image76.svg"/><Relationship Id="rId10" Type="http://schemas.openxmlformats.org/officeDocument/2006/relationships/image" Target="../media/image14.png"/><Relationship Id="rId19" Type="http://schemas.openxmlformats.org/officeDocument/2006/relationships/image" Target="../media/image72.svg"/><Relationship Id="rId4" Type="http://schemas.openxmlformats.org/officeDocument/2006/relationships/image" Target="../media/image23.jpeg"/><Relationship Id="rId9" Type="http://schemas.openxmlformats.org/officeDocument/2006/relationships/image" Target="../media/image21.svg"/><Relationship Id="rId14" Type="http://schemas.openxmlformats.org/officeDocument/2006/relationships/image" Target="../media/image28.png"/><Relationship Id="rId22" Type="http://schemas.openxmlformats.org/officeDocument/2006/relationships/image" Target="../media/image75.png"/></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5.svg"/><Relationship Id="rId2" Type="http://schemas.openxmlformats.org/officeDocument/2006/relationships/image" Target="../media/image23.jpe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6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5.svg"/><Relationship Id="rId2" Type="http://schemas.openxmlformats.org/officeDocument/2006/relationships/image" Target="../media/image23.jpe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5.svg"/><Relationship Id="rId2" Type="http://schemas.openxmlformats.org/officeDocument/2006/relationships/image" Target="../media/image23.jpe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slide" Target="slide55.xml"/><Relationship Id="rId2" Type="http://schemas.openxmlformats.org/officeDocument/2006/relationships/image" Target="../media/image23.jpeg"/><Relationship Id="rId16" Type="http://schemas.openxmlformats.org/officeDocument/2006/relationships/hyperlink" Target="https://7zeb.neocities.org/" TargetMode="Externa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5.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5.svg"/><Relationship Id="rId1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8.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2788417"/>
            <a:ext cx="1185001" cy="1281166"/>
          </a:xfrm>
          <a:prstGeom prst="rect">
            <a:avLst/>
          </a:prstGeom>
        </p:spPr>
      </p:pic>
    </p:spTree>
    <p:extLst>
      <p:ext uri="{BB962C8B-B14F-4D97-AF65-F5344CB8AC3E}">
        <p14:creationId xmlns:p14="http://schemas.microsoft.com/office/powerpoint/2010/main" val="230874610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Please accept the license agreement</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1061829"/>
          </a:xfrm>
          <a:prstGeom prst="rect">
            <a:avLst/>
          </a:prstGeom>
          <a:noFill/>
        </p:spPr>
        <p:txBody>
          <a:bodyPr wrap="square" rtlCol="0">
            <a:spAutoFit/>
          </a:bodyPr>
          <a:lstStyle/>
          <a:p>
            <a:r>
              <a:rPr lang="en-US" sz="2100" dirty="0"/>
              <a:t>To use BlueOS, you have to accept the license agreement, otherwise you cannot use the operating system, and will have to go out and buy Microsoft Windows, or any other operating system.</a:t>
            </a:r>
          </a:p>
        </p:txBody>
      </p:sp>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Accept</a:t>
            </a:r>
          </a:p>
        </p:txBody>
      </p:sp>
      <p:sp>
        <p:nvSpPr>
          <p:cNvPr id="3" name="Rectangle: Rounded Corners 2">
            <a:extLst>
              <a:ext uri="{FF2B5EF4-FFF2-40B4-BE49-F238E27FC236}">
                <a16:creationId xmlns:a16="http://schemas.microsoft.com/office/drawing/2014/main" id="{DB81368D-0B3E-FB56-5C4D-63120D532B93}"/>
              </a:ext>
            </a:extLst>
          </p:cNvPr>
          <p:cNvSpPr/>
          <p:nvPr/>
        </p:nvSpPr>
        <p:spPr>
          <a:xfrm>
            <a:off x="511628" y="2082033"/>
            <a:ext cx="8436429" cy="4003081"/>
          </a:xfrm>
          <a:prstGeom prst="roundRect">
            <a:avLst>
              <a:gd name="adj" fmla="val 388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A6EAE7C-E6EB-F892-8948-26F30A2FE31F}"/>
              </a:ext>
            </a:extLst>
          </p:cNvPr>
          <p:cNvSpPr txBox="1"/>
          <p:nvPr/>
        </p:nvSpPr>
        <p:spPr>
          <a:xfrm>
            <a:off x="696686" y="2490830"/>
            <a:ext cx="8098971" cy="3323987"/>
          </a:xfrm>
          <a:prstGeom prst="rect">
            <a:avLst/>
          </a:prstGeom>
          <a:noFill/>
        </p:spPr>
        <p:txBody>
          <a:bodyPr wrap="square" rtlCol="0">
            <a:spAutoFit/>
          </a:bodyPr>
          <a:lstStyle/>
          <a:p>
            <a:r>
              <a:rPr lang="en-US" sz="2100" b="1" dirty="0">
                <a:solidFill>
                  <a:schemeClr val="bg1"/>
                </a:solidFill>
              </a:rPr>
              <a:t>BLUE OS LICENSE AGREEMENT</a:t>
            </a:r>
            <a:br>
              <a:rPr lang="en-US" sz="2100" b="1" dirty="0">
                <a:solidFill>
                  <a:schemeClr val="bg1"/>
                </a:solidFill>
              </a:rPr>
            </a:br>
            <a:br>
              <a:rPr lang="en-US" sz="2100" b="1" dirty="0">
                <a:solidFill>
                  <a:schemeClr val="bg1"/>
                </a:solidFill>
              </a:rPr>
            </a:br>
            <a:r>
              <a:rPr lang="en-US" sz="2100" dirty="0">
                <a:solidFill>
                  <a:schemeClr val="bg1"/>
                </a:solidFill>
              </a:rPr>
              <a:t>This is not a real operating system, it is just a OS Concept created by 7Zeb (</a:t>
            </a:r>
            <a:r>
              <a:rPr lang="en-US" sz="2100" dirty="0">
                <a:solidFill>
                  <a:schemeClr val="bg1"/>
                </a:solidFill>
                <a:hlinkClick r:id="rId3"/>
              </a:rPr>
              <a:t>https://www.youtube.com/@7zeb</a:t>
            </a:r>
            <a:r>
              <a:rPr lang="en-US" sz="2100" dirty="0">
                <a:solidFill>
                  <a:schemeClr val="bg1"/>
                </a:solidFill>
              </a:rPr>
              <a:t>) </a:t>
            </a:r>
            <a:br>
              <a:rPr lang="en-US" sz="2100" dirty="0">
                <a:solidFill>
                  <a:schemeClr val="bg1"/>
                </a:solidFill>
              </a:rPr>
            </a:br>
            <a:br>
              <a:rPr lang="en-US" sz="2100" dirty="0">
                <a:solidFill>
                  <a:schemeClr val="bg1"/>
                </a:solidFill>
              </a:rPr>
            </a:br>
            <a:r>
              <a:rPr lang="en-US" sz="2100" dirty="0">
                <a:solidFill>
                  <a:schemeClr val="bg1"/>
                </a:solidFill>
              </a:rPr>
              <a:t>Project started on: July 21, 2024</a:t>
            </a:r>
            <a:br>
              <a:rPr lang="en-US" sz="2100" dirty="0">
                <a:solidFill>
                  <a:schemeClr val="bg1"/>
                </a:solidFill>
              </a:rPr>
            </a:br>
            <a:br>
              <a:rPr lang="en-US" sz="2100" dirty="0">
                <a:solidFill>
                  <a:schemeClr val="bg1"/>
                </a:solidFill>
              </a:rPr>
            </a:br>
            <a:r>
              <a:rPr lang="en-US" sz="2100" dirty="0">
                <a:solidFill>
                  <a:schemeClr val="bg1"/>
                </a:solidFill>
              </a:rPr>
              <a:t>All Branding belongs to me (7Zeb), and me only, because I made this OS Concept.</a:t>
            </a:r>
            <a:br>
              <a:rPr lang="en-US" sz="2100" dirty="0">
                <a:solidFill>
                  <a:schemeClr val="bg1"/>
                </a:solidFill>
              </a:rPr>
            </a:br>
            <a:r>
              <a:rPr lang="en-US" sz="2100" dirty="0">
                <a:solidFill>
                  <a:schemeClr val="bg1"/>
                </a:solidFill>
              </a:rPr>
              <a:t>Discord: </a:t>
            </a:r>
            <a:r>
              <a:rPr lang="en-US" sz="2100" dirty="0">
                <a:solidFill>
                  <a:schemeClr val="bg1"/>
                </a:solidFill>
                <a:hlinkClick r:id="rId4"/>
              </a:rPr>
              <a:t>https://discord.gg/Bt5ftypZK7</a:t>
            </a:r>
            <a:r>
              <a:rPr lang="en-US" sz="2100" dirty="0">
                <a:solidFill>
                  <a:schemeClr val="bg1"/>
                </a:solidFill>
              </a:rPr>
              <a:t> </a:t>
            </a:r>
            <a:endParaRPr lang="en-US" sz="2100" b="1" dirty="0">
              <a:solidFill>
                <a:schemeClr val="bg1"/>
              </a:solidFill>
            </a:endParaRPr>
          </a:p>
        </p:txBody>
      </p:sp>
    </p:spTree>
    <p:extLst>
      <p:ext uri="{BB962C8B-B14F-4D97-AF65-F5344CB8AC3E}">
        <p14:creationId xmlns:p14="http://schemas.microsoft.com/office/powerpoint/2010/main" val="188436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Where do you want to install BlueOS</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rtlCol="0">
            <a:spAutoFit/>
          </a:bodyPr>
          <a:lstStyle/>
          <a:p>
            <a:r>
              <a:rPr lang="en-US" sz="2100" dirty="0"/>
              <a:t>Please select a place to install BlueOS.</a:t>
            </a:r>
          </a:p>
        </p:txBody>
      </p:sp>
      <p:graphicFrame>
        <p:nvGraphicFramePr>
          <p:cNvPr id="7" name="Table 6">
            <a:extLst>
              <a:ext uri="{FF2B5EF4-FFF2-40B4-BE49-F238E27FC236}">
                <a16:creationId xmlns:a16="http://schemas.microsoft.com/office/drawing/2014/main" id="{C12259C0-AEF8-1D89-B857-A0803AE4FEE3}"/>
              </a:ext>
            </a:extLst>
          </p:cNvPr>
          <p:cNvGraphicFramePr>
            <a:graphicFrameLocks noGrp="1"/>
          </p:cNvGraphicFramePr>
          <p:nvPr>
            <p:extLst>
              <p:ext uri="{D42A27DB-BD31-4B8C-83A1-F6EECF244321}">
                <p14:modId xmlns:p14="http://schemas.microsoft.com/office/powerpoint/2010/main" val="489251564"/>
              </p:ext>
            </p:extLst>
          </p:nvPr>
        </p:nvGraphicFramePr>
        <p:xfrm>
          <a:off x="435428" y="1649637"/>
          <a:ext cx="11223172" cy="736600"/>
        </p:xfrm>
        <a:graphic>
          <a:graphicData uri="http://schemas.openxmlformats.org/drawingml/2006/table">
            <a:tbl>
              <a:tblPr firstRow="1" bandRow="1">
                <a:tableStyleId>{5C22544A-7EE6-4342-B048-85BDC9FD1C3A}</a:tableStyleId>
              </a:tblPr>
              <a:tblGrid>
                <a:gridCol w="2805793">
                  <a:extLst>
                    <a:ext uri="{9D8B030D-6E8A-4147-A177-3AD203B41FA5}">
                      <a16:colId xmlns:a16="http://schemas.microsoft.com/office/drawing/2014/main" val="1049989432"/>
                    </a:ext>
                  </a:extLst>
                </a:gridCol>
                <a:gridCol w="2805793">
                  <a:extLst>
                    <a:ext uri="{9D8B030D-6E8A-4147-A177-3AD203B41FA5}">
                      <a16:colId xmlns:a16="http://schemas.microsoft.com/office/drawing/2014/main" val="3466854511"/>
                    </a:ext>
                  </a:extLst>
                </a:gridCol>
                <a:gridCol w="2805793">
                  <a:extLst>
                    <a:ext uri="{9D8B030D-6E8A-4147-A177-3AD203B41FA5}">
                      <a16:colId xmlns:a16="http://schemas.microsoft.com/office/drawing/2014/main" val="888352794"/>
                    </a:ext>
                  </a:extLst>
                </a:gridCol>
                <a:gridCol w="2805793">
                  <a:extLst>
                    <a:ext uri="{9D8B030D-6E8A-4147-A177-3AD203B41FA5}">
                      <a16:colId xmlns:a16="http://schemas.microsoft.com/office/drawing/2014/main" val="4030835139"/>
                    </a:ext>
                  </a:extLst>
                </a:gridCol>
              </a:tblGrid>
              <a:tr h="370840">
                <a:tc>
                  <a:txBody>
                    <a:bodyPr/>
                    <a:lstStyle/>
                    <a:p>
                      <a:r>
                        <a:rPr lang="en-US" dirty="0"/>
                        <a:t>Name</a:t>
                      </a:r>
                    </a:p>
                  </a:txBody>
                  <a:tcPr/>
                </a:tc>
                <a:tc>
                  <a:txBody>
                    <a:bodyPr/>
                    <a:lstStyle/>
                    <a:p>
                      <a:r>
                        <a:rPr lang="en-US" dirty="0"/>
                        <a:t>Drive Type</a:t>
                      </a:r>
                    </a:p>
                  </a:txBody>
                  <a:tcPr/>
                </a:tc>
                <a:tc>
                  <a:txBody>
                    <a:bodyPr/>
                    <a:lstStyle/>
                    <a:p>
                      <a:r>
                        <a:rPr lang="en-US" dirty="0"/>
                        <a:t>Size</a:t>
                      </a:r>
                    </a:p>
                  </a:txBody>
                  <a:tcPr/>
                </a:tc>
                <a:tc>
                  <a:txBody>
                    <a:bodyPr/>
                    <a:lstStyle/>
                    <a:p>
                      <a:r>
                        <a:rPr lang="en-US" dirty="0"/>
                        <a:t>Free Space</a:t>
                      </a:r>
                    </a:p>
                  </a:txBody>
                  <a:tcPr/>
                </a:tc>
                <a:extLst>
                  <a:ext uri="{0D108BD9-81ED-4DB2-BD59-A6C34878D82A}">
                    <a16:rowId xmlns:a16="http://schemas.microsoft.com/office/drawing/2014/main" val="1431989350"/>
                  </a:ext>
                </a:extLst>
              </a:tr>
              <a:tr h="265523">
                <a:tc>
                  <a:txBody>
                    <a:bodyPr/>
                    <a:lstStyle/>
                    <a:p>
                      <a:r>
                        <a:rPr lang="en-US" dirty="0">
                          <a:hlinkClick r:id="" action="ppaction://hlinkshowjump?jump=nextslide"/>
                        </a:rPr>
                        <a:t>Disk 0</a:t>
                      </a:r>
                      <a:endParaRPr lang="en-US" dirty="0"/>
                    </a:p>
                  </a:txBody>
                  <a:tcPr/>
                </a:tc>
                <a:tc>
                  <a:txBody>
                    <a:bodyPr/>
                    <a:lstStyle/>
                    <a:p>
                      <a:r>
                        <a:rPr lang="en-US" dirty="0"/>
                        <a:t>M.2 SSD</a:t>
                      </a:r>
                    </a:p>
                  </a:txBody>
                  <a:tcPr/>
                </a:tc>
                <a:tc>
                  <a:txBody>
                    <a:bodyPr/>
                    <a:lstStyle/>
                    <a:p>
                      <a:r>
                        <a:rPr lang="en-US" dirty="0"/>
                        <a:t>512 GB</a:t>
                      </a:r>
                    </a:p>
                  </a:txBody>
                  <a:tcPr/>
                </a:tc>
                <a:tc>
                  <a:txBody>
                    <a:bodyPr/>
                    <a:lstStyle/>
                    <a:p>
                      <a:r>
                        <a:rPr lang="en-US" dirty="0"/>
                        <a:t>512GB</a:t>
                      </a:r>
                    </a:p>
                  </a:txBody>
                  <a:tcPr/>
                </a:tc>
                <a:extLst>
                  <a:ext uri="{0D108BD9-81ED-4DB2-BD59-A6C34878D82A}">
                    <a16:rowId xmlns:a16="http://schemas.microsoft.com/office/drawing/2014/main" val="88804875"/>
                  </a:ext>
                </a:extLst>
              </a:tr>
            </a:tbl>
          </a:graphicData>
        </a:graphic>
      </p:graphicFrame>
      <p:pic>
        <p:nvPicPr>
          <p:cNvPr id="10" name="Graphic 9" descr="Add with solid fill">
            <a:extLst>
              <a:ext uri="{FF2B5EF4-FFF2-40B4-BE49-F238E27FC236}">
                <a16:creationId xmlns:a16="http://schemas.microsoft.com/office/drawing/2014/main" id="{F6F767B7-73DB-7497-33AE-4670294E2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428" y="2605252"/>
            <a:ext cx="457200" cy="457200"/>
          </a:xfrm>
          <a:prstGeom prst="rect">
            <a:avLst/>
          </a:prstGeom>
        </p:spPr>
      </p:pic>
      <p:pic>
        <p:nvPicPr>
          <p:cNvPr id="12" name="Graphic 11" descr="Eraser with solid fill">
            <a:extLst>
              <a:ext uri="{FF2B5EF4-FFF2-40B4-BE49-F238E27FC236}">
                <a16:creationId xmlns:a16="http://schemas.microsoft.com/office/drawing/2014/main" id="{74E51808-B1F3-1AFC-1C87-DA60814F2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628" y="2539212"/>
            <a:ext cx="576943" cy="576943"/>
          </a:xfrm>
          <a:prstGeom prst="rect">
            <a:avLst/>
          </a:prstGeom>
        </p:spPr>
      </p:pic>
      <p:pic>
        <p:nvPicPr>
          <p:cNvPr id="14" name="Graphic 13" descr="Close with solid fill">
            <a:extLst>
              <a:ext uri="{FF2B5EF4-FFF2-40B4-BE49-F238E27FC236}">
                <a16:creationId xmlns:a16="http://schemas.microsoft.com/office/drawing/2014/main" id="{FF10CE7E-D414-D30B-9216-E268DB9A1A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3112" y="2623457"/>
            <a:ext cx="457200" cy="457200"/>
          </a:xfrm>
          <a:prstGeom prst="rect">
            <a:avLst/>
          </a:prstGeom>
        </p:spPr>
      </p:pic>
      <p:pic>
        <p:nvPicPr>
          <p:cNvPr id="17" name="Graphic 16" descr="Server with solid fill">
            <a:extLst>
              <a:ext uri="{FF2B5EF4-FFF2-40B4-BE49-F238E27FC236}">
                <a16:creationId xmlns:a16="http://schemas.microsoft.com/office/drawing/2014/main" id="{556C80EB-84A9-3C28-2478-1A4B8F4BCD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0055" y="2539212"/>
            <a:ext cx="576943" cy="576943"/>
          </a:xfrm>
          <a:prstGeom prst="rect">
            <a:avLst/>
          </a:prstGeom>
        </p:spPr>
      </p:pic>
    </p:spTree>
    <p:extLst>
      <p:ext uri="{BB962C8B-B14F-4D97-AF65-F5344CB8AC3E}">
        <p14:creationId xmlns:p14="http://schemas.microsoft.com/office/powerpoint/2010/main" val="2982104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Where do you want to install BlueOS</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rtlCol="0">
            <a:spAutoFit/>
          </a:bodyPr>
          <a:lstStyle/>
          <a:p>
            <a:r>
              <a:rPr lang="en-US" sz="2100" dirty="0"/>
              <a:t>Please select a place to install BlueOS.</a:t>
            </a:r>
          </a:p>
        </p:txBody>
      </p:sp>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Next</a:t>
            </a:r>
          </a:p>
        </p:txBody>
      </p:sp>
      <p:graphicFrame>
        <p:nvGraphicFramePr>
          <p:cNvPr id="7" name="Table 6">
            <a:extLst>
              <a:ext uri="{FF2B5EF4-FFF2-40B4-BE49-F238E27FC236}">
                <a16:creationId xmlns:a16="http://schemas.microsoft.com/office/drawing/2014/main" id="{C12259C0-AEF8-1D89-B857-A0803AE4FEE3}"/>
              </a:ext>
            </a:extLst>
          </p:cNvPr>
          <p:cNvGraphicFramePr>
            <a:graphicFrameLocks noGrp="1"/>
          </p:cNvGraphicFramePr>
          <p:nvPr>
            <p:extLst>
              <p:ext uri="{D42A27DB-BD31-4B8C-83A1-F6EECF244321}">
                <p14:modId xmlns:p14="http://schemas.microsoft.com/office/powerpoint/2010/main" val="1549797680"/>
              </p:ext>
            </p:extLst>
          </p:nvPr>
        </p:nvGraphicFramePr>
        <p:xfrm>
          <a:off x="435428" y="1649637"/>
          <a:ext cx="11223172" cy="817066"/>
        </p:xfrm>
        <a:graphic>
          <a:graphicData uri="http://schemas.openxmlformats.org/drawingml/2006/table">
            <a:tbl>
              <a:tblPr firstRow="1" bandRow="1">
                <a:tableStyleId>{5C22544A-7EE6-4342-B048-85BDC9FD1C3A}</a:tableStyleId>
              </a:tblPr>
              <a:tblGrid>
                <a:gridCol w="2805793">
                  <a:extLst>
                    <a:ext uri="{9D8B030D-6E8A-4147-A177-3AD203B41FA5}">
                      <a16:colId xmlns:a16="http://schemas.microsoft.com/office/drawing/2014/main" val="1049989432"/>
                    </a:ext>
                  </a:extLst>
                </a:gridCol>
                <a:gridCol w="2805793">
                  <a:extLst>
                    <a:ext uri="{9D8B030D-6E8A-4147-A177-3AD203B41FA5}">
                      <a16:colId xmlns:a16="http://schemas.microsoft.com/office/drawing/2014/main" val="3466854511"/>
                    </a:ext>
                  </a:extLst>
                </a:gridCol>
                <a:gridCol w="2805793">
                  <a:extLst>
                    <a:ext uri="{9D8B030D-6E8A-4147-A177-3AD203B41FA5}">
                      <a16:colId xmlns:a16="http://schemas.microsoft.com/office/drawing/2014/main" val="888352794"/>
                    </a:ext>
                  </a:extLst>
                </a:gridCol>
                <a:gridCol w="2805793">
                  <a:extLst>
                    <a:ext uri="{9D8B030D-6E8A-4147-A177-3AD203B41FA5}">
                      <a16:colId xmlns:a16="http://schemas.microsoft.com/office/drawing/2014/main" val="4030835139"/>
                    </a:ext>
                  </a:extLst>
                </a:gridCol>
              </a:tblGrid>
              <a:tr h="451306">
                <a:tc>
                  <a:txBody>
                    <a:bodyPr/>
                    <a:lstStyle/>
                    <a:p>
                      <a:r>
                        <a:rPr lang="en-US" dirty="0"/>
                        <a:t>Name</a:t>
                      </a:r>
                    </a:p>
                  </a:txBody>
                  <a:tcPr/>
                </a:tc>
                <a:tc>
                  <a:txBody>
                    <a:bodyPr/>
                    <a:lstStyle/>
                    <a:p>
                      <a:r>
                        <a:rPr lang="en-US" dirty="0"/>
                        <a:t>Drive Type</a:t>
                      </a:r>
                    </a:p>
                  </a:txBody>
                  <a:tcPr/>
                </a:tc>
                <a:tc>
                  <a:txBody>
                    <a:bodyPr/>
                    <a:lstStyle/>
                    <a:p>
                      <a:r>
                        <a:rPr lang="en-US" dirty="0"/>
                        <a:t>Size</a:t>
                      </a:r>
                    </a:p>
                  </a:txBody>
                  <a:tcPr/>
                </a:tc>
                <a:tc>
                  <a:txBody>
                    <a:bodyPr/>
                    <a:lstStyle/>
                    <a:p>
                      <a:r>
                        <a:rPr lang="en-US" dirty="0"/>
                        <a:t>Free Space</a:t>
                      </a:r>
                    </a:p>
                  </a:txBody>
                  <a:tcPr/>
                </a:tc>
                <a:extLst>
                  <a:ext uri="{0D108BD9-81ED-4DB2-BD59-A6C34878D82A}">
                    <a16:rowId xmlns:a16="http://schemas.microsoft.com/office/drawing/2014/main" val="1431989350"/>
                  </a:ext>
                </a:extLst>
              </a:tr>
              <a:tr h="265523">
                <a:tc>
                  <a:txBody>
                    <a:bodyPr/>
                    <a:lstStyle/>
                    <a:p>
                      <a:r>
                        <a:rPr lang="en-US" dirty="0">
                          <a:highlight>
                            <a:srgbClr val="00FFFF"/>
                          </a:highlight>
                          <a:hlinkClick r:id="" action="ppaction://hlinkshowjump?jump=nextslide"/>
                        </a:rPr>
                        <a:t>Disk 0</a:t>
                      </a:r>
                      <a:endParaRPr lang="en-US" dirty="0">
                        <a:highlight>
                          <a:srgbClr val="00FFFF"/>
                        </a:highlight>
                      </a:endParaRPr>
                    </a:p>
                  </a:txBody>
                  <a:tcPr/>
                </a:tc>
                <a:tc>
                  <a:txBody>
                    <a:bodyPr/>
                    <a:lstStyle/>
                    <a:p>
                      <a:r>
                        <a:rPr lang="en-US" dirty="0">
                          <a:highlight>
                            <a:srgbClr val="00FFFF"/>
                          </a:highlight>
                        </a:rPr>
                        <a:t>M.2 SSD</a:t>
                      </a:r>
                    </a:p>
                  </a:txBody>
                  <a:tcPr/>
                </a:tc>
                <a:tc>
                  <a:txBody>
                    <a:bodyPr/>
                    <a:lstStyle/>
                    <a:p>
                      <a:r>
                        <a:rPr lang="en-US" dirty="0">
                          <a:highlight>
                            <a:srgbClr val="00FFFF"/>
                          </a:highlight>
                        </a:rPr>
                        <a:t>512 GB</a:t>
                      </a:r>
                    </a:p>
                  </a:txBody>
                  <a:tcPr/>
                </a:tc>
                <a:tc>
                  <a:txBody>
                    <a:bodyPr/>
                    <a:lstStyle/>
                    <a:p>
                      <a:r>
                        <a:rPr lang="en-US" dirty="0">
                          <a:highlight>
                            <a:srgbClr val="00FFFF"/>
                          </a:highlight>
                        </a:rPr>
                        <a:t>512GB</a:t>
                      </a:r>
                    </a:p>
                  </a:txBody>
                  <a:tcPr/>
                </a:tc>
                <a:extLst>
                  <a:ext uri="{0D108BD9-81ED-4DB2-BD59-A6C34878D82A}">
                    <a16:rowId xmlns:a16="http://schemas.microsoft.com/office/drawing/2014/main" val="88804875"/>
                  </a:ext>
                </a:extLst>
              </a:tr>
            </a:tbl>
          </a:graphicData>
        </a:graphic>
      </p:graphicFrame>
      <p:pic>
        <p:nvPicPr>
          <p:cNvPr id="10" name="Graphic 9" descr="Add with solid fill">
            <a:extLst>
              <a:ext uri="{FF2B5EF4-FFF2-40B4-BE49-F238E27FC236}">
                <a16:creationId xmlns:a16="http://schemas.microsoft.com/office/drawing/2014/main" id="{F6F767B7-73DB-7497-33AE-4670294E2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428" y="2605252"/>
            <a:ext cx="457200" cy="457200"/>
          </a:xfrm>
          <a:prstGeom prst="rect">
            <a:avLst/>
          </a:prstGeom>
        </p:spPr>
      </p:pic>
      <p:pic>
        <p:nvPicPr>
          <p:cNvPr id="12" name="Graphic 11" descr="Eraser with solid fill">
            <a:extLst>
              <a:ext uri="{FF2B5EF4-FFF2-40B4-BE49-F238E27FC236}">
                <a16:creationId xmlns:a16="http://schemas.microsoft.com/office/drawing/2014/main" id="{74E51808-B1F3-1AFC-1C87-DA60814F2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628" y="2539212"/>
            <a:ext cx="576943" cy="576943"/>
          </a:xfrm>
          <a:prstGeom prst="rect">
            <a:avLst/>
          </a:prstGeom>
        </p:spPr>
      </p:pic>
      <p:pic>
        <p:nvPicPr>
          <p:cNvPr id="14" name="Graphic 13" descr="Close with solid fill">
            <a:extLst>
              <a:ext uri="{FF2B5EF4-FFF2-40B4-BE49-F238E27FC236}">
                <a16:creationId xmlns:a16="http://schemas.microsoft.com/office/drawing/2014/main" id="{FF10CE7E-D414-D30B-9216-E268DB9A1A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3112" y="2623457"/>
            <a:ext cx="457200" cy="457200"/>
          </a:xfrm>
          <a:prstGeom prst="rect">
            <a:avLst/>
          </a:prstGeom>
        </p:spPr>
      </p:pic>
      <p:pic>
        <p:nvPicPr>
          <p:cNvPr id="17" name="Graphic 16" descr="Server with solid fill">
            <a:extLst>
              <a:ext uri="{FF2B5EF4-FFF2-40B4-BE49-F238E27FC236}">
                <a16:creationId xmlns:a16="http://schemas.microsoft.com/office/drawing/2014/main" id="{556C80EB-84A9-3C28-2478-1A4B8F4BCD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0055" y="2539212"/>
            <a:ext cx="576943" cy="576943"/>
          </a:xfrm>
          <a:prstGeom prst="rect">
            <a:avLst/>
          </a:prstGeom>
        </p:spPr>
      </p:pic>
    </p:spTree>
    <p:extLst>
      <p:ext uri="{BB962C8B-B14F-4D97-AF65-F5344CB8AC3E}">
        <p14:creationId xmlns:p14="http://schemas.microsoft.com/office/powerpoint/2010/main" val="101891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Select the type of installation.</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738664"/>
          </a:xfrm>
          <a:prstGeom prst="rect">
            <a:avLst/>
          </a:prstGeom>
          <a:noFill/>
        </p:spPr>
        <p:txBody>
          <a:bodyPr wrap="square" rtlCol="0">
            <a:spAutoFit/>
          </a:bodyPr>
          <a:lstStyle/>
          <a:p>
            <a:r>
              <a:rPr lang="en-US" sz="2100" dirty="0"/>
              <a:t>Please select the type of installation you want to do. You can choose from Compact, Portable, Full, or custom. Compact and Portable are meant for computers with not so good hardware.</a:t>
            </a:r>
          </a:p>
        </p:txBody>
      </p:sp>
      <p:graphicFrame>
        <p:nvGraphicFramePr>
          <p:cNvPr id="3" name="Table 2">
            <a:extLst>
              <a:ext uri="{FF2B5EF4-FFF2-40B4-BE49-F238E27FC236}">
                <a16:creationId xmlns:a16="http://schemas.microsoft.com/office/drawing/2014/main" id="{18808B3A-B73C-A4A3-E334-AD1B75927A38}"/>
              </a:ext>
            </a:extLst>
          </p:cNvPr>
          <p:cNvGraphicFramePr>
            <a:graphicFrameLocks noGrp="1"/>
          </p:cNvGraphicFramePr>
          <p:nvPr>
            <p:extLst>
              <p:ext uri="{D42A27DB-BD31-4B8C-83A1-F6EECF244321}">
                <p14:modId xmlns:p14="http://schemas.microsoft.com/office/powerpoint/2010/main" val="1689248132"/>
              </p:ext>
            </p:extLst>
          </p:nvPr>
        </p:nvGraphicFramePr>
        <p:xfrm>
          <a:off x="435429" y="1909779"/>
          <a:ext cx="11212285" cy="1854200"/>
        </p:xfrm>
        <a:graphic>
          <a:graphicData uri="http://schemas.openxmlformats.org/drawingml/2006/table">
            <a:tbl>
              <a:tblPr firstRow="1" bandRow="1">
                <a:tableStyleId>{5C22544A-7EE6-4342-B048-85BDC9FD1C3A}</a:tableStyleId>
              </a:tblPr>
              <a:tblGrid>
                <a:gridCol w="3686411">
                  <a:extLst>
                    <a:ext uri="{9D8B030D-6E8A-4147-A177-3AD203B41FA5}">
                      <a16:colId xmlns:a16="http://schemas.microsoft.com/office/drawing/2014/main" val="2710480757"/>
                    </a:ext>
                  </a:extLst>
                </a:gridCol>
                <a:gridCol w="3686411">
                  <a:extLst>
                    <a:ext uri="{9D8B030D-6E8A-4147-A177-3AD203B41FA5}">
                      <a16:colId xmlns:a16="http://schemas.microsoft.com/office/drawing/2014/main" val="497579494"/>
                    </a:ext>
                  </a:extLst>
                </a:gridCol>
                <a:gridCol w="3839463">
                  <a:extLst>
                    <a:ext uri="{9D8B030D-6E8A-4147-A177-3AD203B41FA5}">
                      <a16:colId xmlns:a16="http://schemas.microsoft.com/office/drawing/2014/main" val="732994758"/>
                    </a:ext>
                  </a:extLst>
                </a:gridCol>
              </a:tblGrid>
              <a:tr h="370840">
                <a:tc>
                  <a:txBody>
                    <a:bodyPr/>
                    <a:lstStyle/>
                    <a:p>
                      <a:r>
                        <a:rPr lang="en-US" dirty="0"/>
                        <a:t>Name</a:t>
                      </a:r>
                    </a:p>
                  </a:txBody>
                  <a:tcPr/>
                </a:tc>
                <a:tc>
                  <a:txBody>
                    <a:bodyPr/>
                    <a:lstStyle/>
                    <a:p>
                      <a:r>
                        <a:rPr lang="en-US" dirty="0"/>
                        <a:t>Type</a:t>
                      </a:r>
                    </a:p>
                  </a:txBody>
                  <a:tcPr/>
                </a:tc>
                <a:tc>
                  <a:txBody>
                    <a:bodyPr/>
                    <a:lstStyle/>
                    <a:p>
                      <a:r>
                        <a:rPr lang="en-US" dirty="0"/>
                        <a:t>Space Required</a:t>
                      </a:r>
                    </a:p>
                  </a:txBody>
                  <a:tcPr/>
                </a:tc>
                <a:extLst>
                  <a:ext uri="{0D108BD9-81ED-4DB2-BD59-A6C34878D82A}">
                    <a16:rowId xmlns:a16="http://schemas.microsoft.com/office/drawing/2014/main" val="1381472559"/>
                  </a:ext>
                </a:extLst>
              </a:tr>
              <a:tr h="370840">
                <a:tc>
                  <a:txBody>
                    <a:bodyPr/>
                    <a:lstStyle/>
                    <a:p>
                      <a:r>
                        <a:rPr lang="en-US" dirty="0"/>
                        <a:t>BLCO</a:t>
                      </a:r>
                    </a:p>
                  </a:txBody>
                  <a:tcPr/>
                </a:tc>
                <a:tc>
                  <a:txBody>
                    <a:bodyPr/>
                    <a:lstStyle/>
                    <a:p>
                      <a:r>
                        <a:rPr lang="en-US" dirty="0"/>
                        <a:t>Compact</a:t>
                      </a:r>
                    </a:p>
                  </a:txBody>
                  <a:tcPr/>
                </a:tc>
                <a:tc>
                  <a:txBody>
                    <a:bodyPr/>
                    <a:lstStyle/>
                    <a:p>
                      <a:r>
                        <a:rPr lang="en-US" dirty="0"/>
                        <a:t>700 MB</a:t>
                      </a:r>
                    </a:p>
                  </a:txBody>
                  <a:tcPr/>
                </a:tc>
                <a:extLst>
                  <a:ext uri="{0D108BD9-81ED-4DB2-BD59-A6C34878D82A}">
                    <a16:rowId xmlns:a16="http://schemas.microsoft.com/office/drawing/2014/main" val="593448156"/>
                  </a:ext>
                </a:extLst>
              </a:tr>
              <a:tr h="370840">
                <a:tc>
                  <a:txBody>
                    <a:bodyPr/>
                    <a:lstStyle/>
                    <a:p>
                      <a:r>
                        <a:rPr lang="en-US" dirty="0"/>
                        <a:t>BLP</a:t>
                      </a:r>
                    </a:p>
                  </a:txBody>
                  <a:tcPr/>
                </a:tc>
                <a:tc>
                  <a:txBody>
                    <a:bodyPr/>
                    <a:lstStyle/>
                    <a:p>
                      <a:r>
                        <a:rPr lang="en-US" dirty="0"/>
                        <a:t>Portable</a:t>
                      </a:r>
                    </a:p>
                  </a:txBody>
                  <a:tcPr/>
                </a:tc>
                <a:tc>
                  <a:txBody>
                    <a:bodyPr/>
                    <a:lstStyle/>
                    <a:p>
                      <a:r>
                        <a:rPr lang="en-US" dirty="0"/>
                        <a:t>1.8 GB</a:t>
                      </a:r>
                    </a:p>
                  </a:txBody>
                  <a:tcPr/>
                </a:tc>
                <a:extLst>
                  <a:ext uri="{0D108BD9-81ED-4DB2-BD59-A6C34878D82A}">
                    <a16:rowId xmlns:a16="http://schemas.microsoft.com/office/drawing/2014/main" val="317125742"/>
                  </a:ext>
                </a:extLst>
              </a:tr>
              <a:tr h="370840">
                <a:tc>
                  <a:txBody>
                    <a:bodyPr/>
                    <a:lstStyle/>
                    <a:p>
                      <a:r>
                        <a:rPr lang="en-US" dirty="0">
                          <a:hlinkClick r:id="" action="ppaction://hlinkshowjump?jump=nextslide"/>
                        </a:rPr>
                        <a:t>BLF</a:t>
                      </a:r>
                      <a:endParaRPr lang="en-US" dirty="0"/>
                    </a:p>
                  </a:txBody>
                  <a:tcPr/>
                </a:tc>
                <a:tc>
                  <a:txBody>
                    <a:bodyPr/>
                    <a:lstStyle/>
                    <a:p>
                      <a:r>
                        <a:rPr lang="en-US" dirty="0"/>
                        <a:t>Full</a:t>
                      </a:r>
                    </a:p>
                  </a:txBody>
                  <a:tcPr/>
                </a:tc>
                <a:tc>
                  <a:txBody>
                    <a:bodyPr/>
                    <a:lstStyle/>
                    <a:p>
                      <a:r>
                        <a:rPr lang="en-US" dirty="0"/>
                        <a:t>5.7 GB</a:t>
                      </a:r>
                    </a:p>
                  </a:txBody>
                  <a:tcPr/>
                </a:tc>
                <a:extLst>
                  <a:ext uri="{0D108BD9-81ED-4DB2-BD59-A6C34878D82A}">
                    <a16:rowId xmlns:a16="http://schemas.microsoft.com/office/drawing/2014/main" val="548343094"/>
                  </a:ext>
                </a:extLst>
              </a:tr>
              <a:tr h="370840">
                <a:tc>
                  <a:txBody>
                    <a:bodyPr/>
                    <a:lstStyle/>
                    <a:p>
                      <a:r>
                        <a:rPr lang="en-US" dirty="0"/>
                        <a:t>BLC</a:t>
                      </a:r>
                    </a:p>
                  </a:txBody>
                  <a:tcPr/>
                </a:tc>
                <a:tc>
                  <a:txBody>
                    <a:bodyPr/>
                    <a:lstStyle/>
                    <a:p>
                      <a:r>
                        <a:rPr lang="en-US" dirty="0"/>
                        <a:t>Custom</a:t>
                      </a:r>
                    </a:p>
                  </a:txBody>
                  <a:tcPr/>
                </a:tc>
                <a:tc>
                  <a:txBody>
                    <a:bodyPr/>
                    <a:lstStyle/>
                    <a:p>
                      <a:r>
                        <a:rPr lang="en-US" dirty="0"/>
                        <a:t>700 MB – 5.7 GB</a:t>
                      </a:r>
                    </a:p>
                  </a:txBody>
                  <a:tcPr/>
                </a:tc>
                <a:extLst>
                  <a:ext uri="{0D108BD9-81ED-4DB2-BD59-A6C34878D82A}">
                    <a16:rowId xmlns:a16="http://schemas.microsoft.com/office/drawing/2014/main" val="137944878"/>
                  </a:ext>
                </a:extLst>
              </a:tr>
            </a:tbl>
          </a:graphicData>
        </a:graphic>
      </p:graphicFrame>
    </p:spTree>
    <p:extLst>
      <p:ext uri="{BB962C8B-B14F-4D97-AF65-F5344CB8AC3E}">
        <p14:creationId xmlns:p14="http://schemas.microsoft.com/office/powerpoint/2010/main" val="33323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Select the type of installation.</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738664"/>
          </a:xfrm>
          <a:prstGeom prst="rect">
            <a:avLst/>
          </a:prstGeom>
          <a:noFill/>
        </p:spPr>
        <p:txBody>
          <a:bodyPr wrap="square" rtlCol="0">
            <a:spAutoFit/>
          </a:bodyPr>
          <a:lstStyle/>
          <a:p>
            <a:r>
              <a:rPr lang="en-US" sz="2100" dirty="0"/>
              <a:t>Please select the type of installation you want to do. You can choose from Compact, Portable, Full, or custom. Compact and Portable are meant for computers with not so good hardware.</a:t>
            </a:r>
          </a:p>
        </p:txBody>
      </p:sp>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Next</a:t>
            </a:r>
          </a:p>
        </p:txBody>
      </p:sp>
      <p:graphicFrame>
        <p:nvGraphicFramePr>
          <p:cNvPr id="3" name="Table 2">
            <a:extLst>
              <a:ext uri="{FF2B5EF4-FFF2-40B4-BE49-F238E27FC236}">
                <a16:creationId xmlns:a16="http://schemas.microsoft.com/office/drawing/2014/main" id="{18808B3A-B73C-A4A3-E334-AD1B75927A38}"/>
              </a:ext>
            </a:extLst>
          </p:cNvPr>
          <p:cNvGraphicFramePr>
            <a:graphicFrameLocks noGrp="1"/>
          </p:cNvGraphicFramePr>
          <p:nvPr>
            <p:extLst>
              <p:ext uri="{D42A27DB-BD31-4B8C-83A1-F6EECF244321}">
                <p14:modId xmlns:p14="http://schemas.microsoft.com/office/powerpoint/2010/main" val="1120951506"/>
              </p:ext>
            </p:extLst>
          </p:nvPr>
        </p:nvGraphicFramePr>
        <p:xfrm>
          <a:off x="435429" y="1909779"/>
          <a:ext cx="11212285" cy="1854200"/>
        </p:xfrm>
        <a:graphic>
          <a:graphicData uri="http://schemas.openxmlformats.org/drawingml/2006/table">
            <a:tbl>
              <a:tblPr firstRow="1" bandRow="1">
                <a:tableStyleId>{5C22544A-7EE6-4342-B048-85BDC9FD1C3A}</a:tableStyleId>
              </a:tblPr>
              <a:tblGrid>
                <a:gridCol w="3686411">
                  <a:extLst>
                    <a:ext uri="{9D8B030D-6E8A-4147-A177-3AD203B41FA5}">
                      <a16:colId xmlns:a16="http://schemas.microsoft.com/office/drawing/2014/main" val="2710480757"/>
                    </a:ext>
                  </a:extLst>
                </a:gridCol>
                <a:gridCol w="3686411">
                  <a:extLst>
                    <a:ext uri="{9D8B030D-6E8A-4147-A177-3AD203B41FA5}">
                      <a16:colId xmlns:a16="http://schemas.microsoft.com/office/drawing/2014/main" val="497579494"/>
                    </a:ext>
                  </a:extLst>
                </a:gridCol>
                <a:gridCol w="3839463">
                  <a:extLst>
                    <a:ext uri="{9D8B030D-6E8A-4147-A177-3AD203B41FA5}">
                      <a16:colId xmlns:a16="http://schemas.microsoft.com/office/drawing/2014/main" val="732994758"/>
                    </a:ext>
                  </a:extLst>
                </a:gridCol>
              </a:tblGrid>
              <a:tr h="370840">
                <a:tc>
                  <a:txBody>
                    <a:bodyPr/>
                    <a:lstStyle/>
                    <a:p>
                      <a:r>
                        <a:rPr lang="en-US" dirty="0"/>
                        <a:t>Name</a:t>
                      </a:r>
                    </a:p>
                  </a:txBody>
                  <a:tcPr/>
                </a:tc>
                <a:tc>
                  <a:txBody>
                    <a:bodyPr/>
                    <a:lstStyle/>
                    <a:p>
                      <a:r>
                        <a:rPr lang="en-US" dirty="0"/>
                        <a:t>Type</a:t>
                      </a:r>
                    </a:p>
                  </a:txBody>
                  <a:tcPr/>
                </a:tc>
                <a:tc>
                  <a:txBody>
                    <a:bodyPr/>
                    <a:lstStyle/>
                    <a:p>
                      <a:r>
                        <a:rPr lang="en-US" dirty="0"/>
                        <a:t>Space Required</a:t>
                      </a:r>
                    </a:p>
                  </a:txBody>
                  <a:tcPr/>
                </a:tc>
                <a:extLst>
                  <a:ext uri="{0D108BD9-81ED-4DB2-BD59-A6C34878D82A}">
                    <a16:rowId xmlns:a16="http://schemas.microsoft.com/office/drawing/2014/main" val="1381472559"/>
                  </a:ext>
                </a:extLst>
              </a:tr>
              <a:tr h="370840">
                <a:tc>
                  <a:txBody>
                    <a:bodyPr/>
                    <a:lstStyle/>
                    <a:p>
                      <a:r>
                        <a:rPr lang="en-US" dirty="0"/>
                        <a:t>BLCO</a:t>
                      </a:r>
                    </a:p>
                  </a:txBody>
                  <a:tcPr/>
                </a:tc>
                <a:tc>
                  <a:txBody>
                    <a:bodyPr/>
                    <a:lstStyle/>
                    <a:p>
                      <a:r>
                        <a:rPr lang="en-US" dirty="0"/>
                        <a:t>Compact</a:t>
                      </a:r>
                    </a:p>
                  </a:txBody>
                  <a:tcPr/>
                </a:tc>
                <a:tc>
                  <a:txBody>
                    <a:bodyPr/>
                    <a:lstStyle/>
                    <a:p>
                      <a:r>
                        <a:rPr lang="en-US" dirty="0"/>
                        <a:t>700 MB</a:t>
                      </a:r>
                    </a:p>
                  </a:txBody>
                  <a:tcPr/>
                </a:tc>
                <a:extLst>
                  <a:ext uri="{0D108BD9-81ED-4DB2-BD59-A6C34878D82A}">
                    <a16:rowId xmlns:a16="http://schemas.microsoft.com/office/drawing/2014/main" val="593448156"/>
                  </a:ext>
                </a:extLst>
              </a:tr>
              <a:tr h="370840">
                <a:tc>
                  <a:txBody>
                    <a:bodyPr/>
                    <a:lstStyle/>
                    <a:p>
                      <a:r>
                        <a:rPr lang="en-US" dirty="0"/>
                        <a:t>BLP</a:t>
                      </a:r>
                    </a:p>
                  </a:txBody>
                  <a:tcPr/>
                </a:tc>
                <a:tc>
                  <a:txBody>
                    <a:bodyPr/>
                    <a:lstStyle/>
                    <a:p>
                      <a:r>
                        <a:rPr lang="en-US" dirty="0"/>
                        <a:t>Portable</a:t>
                      </a:r>
                    </a:p>
                  </a:txBody>
                  <a:tcPr/>
                </a:tc>
                <a:tc>
                  <a:txBody>
                    <a:bodyPr/>
                    <a:lstStyle/>
                    <a:p>
                      <a:r>
                        <a:rPr lang="en-US" dirty="0"/>
                        <a:t>1.8 GB</a:t>
                      </a:r>
                    </a:p>
                  </a:txBody>
                  <a:tcPr/>
                </a:tc>
                <a:extLst>
                  <a:ext uri="{0D108BD9-81ED-4DB2-BD59-A6C34878D82A}">
                    <a16:rowId xmlns:a16="http://schemas.microsoft.com/office/drawing/2014/main" val="317125742"/>
                  </a:ext>
                </a:extLst>
              </a:tr>
              <a:tr h="370840">
                <a:tc>
                  <a:txBody>
                    <a:bodyPr/>
                    <a:lstStyle/>
                    <a:p>
                      <a:r>
                        <a:rPr lang="en-US" dirty="0">
                          <a:highlight>
                            <a:srgbClr val="00FFFF"/>
                          </a:highlight>
                          <a:hlinkClick r:id="" action="ppaction://hlinkshowjump?jump=nextslide"/>
                        </a:rPr>
                        <a:t>BLF</a:t>
                      </a:r>
                      <a:endParaRPr lang="en-US" dirty="0">
                        <a:highlight>
                          <a:srgbClr val="00FFFF"/>
                        </a:highlight>
                      </a:endParaRPr>
                    </a:p>
                  </a:txBody>
                  <a:tcPr/>
                </a:tc>
                <a:tc>
                  <a:txBody>
                    <a:bodyPr/>
                    <a:lstStyle/>
                    <a:p>
                      <a:r>
                        <a:rPr lang="en-US" dirty="0">
                          <a:highlight>
                            <a:srgbClr val="00FFFF"/>
                          </a:highlight>
                        </a:rPr>
                        <a:t>Full</a:t>
                      </a:r>
                    </a:p>
                  </a:txBody>
                  <a:tcPr/>
                </a:tc>
                <a:tc>
                  <a:txBody>
                    <a:bodyPr/>
                    <a:lstStyle/>
                    <a:p>
                      <a:r>
                        <a:rPr lang="en-US" dirty="0">
                          <a:highlight>
                            <a:srgbClr val="00FFFF"/>
                          </a:highlight>
                        </a:rPr>
                        <a:t>5.7 GB</a:t>
                      </a:r>
                    </a:p>
                  </a:txBody>
                  <a:tcPr/>
                </a:tc>
                <a:extLst>
                  <a:ext uri="{0D108BD9-81ED-4DB2-BD59-A6C34878D82A}">
                    <a16:rowId xmlns:a16="http://schemas.microsoft.com/office/drawing/2014/main" val="548343094"/>
                  </a:ext>
                </a:extLst>
              </a:tr>
              <a:tr h="370840">
                <a:tc>
                  <a:txBody>
                    <a:bodyPr/>
                    <a:lstStyle/>
                    <a:p>
                      <a:r>
                        <a:rPr lang="en-US" dirty="0"/>
                        <a:t>BLC</a:t>
                      </a:r>
                    </a:p>
                  </a:txBody>
                  <a:tcPr/>
                </a:tc>
                <a:tc>
                  <a:txBody>
                    <a:bodyPr/>
                    <a:lstStyle/>
                    <a:p>
                      <a:r>
                        <a:rPr lang="en-US" dirty="0"/>
                        <a:t>Custom</a:t>
                      </a:r>
                    </a:p>
                  </a:txBody>
                  <a:tcPr/>
                </a:tc>
                <a:tc>
                  <a:txBody>
                    <a:bodyPr/>
                    <a:lstStyle/>
                    <a:p>
                      <a:r>
                        <a:rPr lang="en-US" dirty="0"/>
                        <a:t>700 MB – 5.7 GB</a:t>
                      </a:r>
                    </a:p>
                  </a:txBody>
                  <a:tcPr/>
                </a:tc>
                <a:extLst>
                  <a:ext uri="{0D108BD9-81ED-4DB2-BD59-A6C34878D82A}">
                    <a16:rowId xmlns:a16="http://schemas.microsoft.com/office/drawing/2014/main" val="137944878"/>
                  </a:ext>
                </a:extLst>
              </a:tr>
            </a:tbl>
          </a:graphicData>
        </a:graphic>
      </p:graphicFrame>
    </p:spTree>
    <p:extLst>
      <p:ext uri="{BB962C8B-B14F-4D97-AF65-F5344CB8AC3E}">
        <p14:creationId xmlns:p14="http://schemas.microsoft.com/office/powerpoint/2010/main" val="3425572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Getting Ready to Install</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Please verify you want to install with these settings, then click Next.</a:t>
            </a:r>
            <a:endParaRPr lang="en-US" dirty="0"/>
          </a:p>
        </p:txBody>
      </p:sp>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Next</a:t>
            </a:r>
          </a:p>
        </p:txBody>
      </p:sp>
      <p:sp>
        <p:nvSpPr>
          <p:cNvPr id="5" name="TextBox 4">
            <a:extLst>
              <a:ext uri="{FF2B5EF4-FFF2-40B4-BE49-F238E27FC236}">
                <a16:creationId xmlns:a16="http://schemas.microsoft.com/office/drawing/2014/main" id="{94130CE7-704D-C713-17B0-AE54320C5A25}"/>
              </a:ext>
            </a:extLst>
          </p:cNvPr>
          <p:cNvSpPr txBox="1"/>
          <p:nvPr/>
        </p:nvSpPr>
        <p:spPr>
          <a:xfrm>
            <a:off x="380999" y="1509034"/>
            <a:ext cx="11114314" cy="1384995"/>
          </a:xfrm>
          <a:prstGeom prst="rect">
            <a:avLst/>
          </a:prstGeom>
          <a:noFill/>
        </p:spPr>
        <p:txBody>
          <a:bodyPr wrap="square" lIns="91440" tIns="45720" rIns="91440" bIns="45720" rtlCol="0" anchor="t">
            <a:spAutoFit/>
          </a:bodyPr>
          <a:lstStyle/>
          <a:p>
            <a:r>
              <a:rPr lang="en-US" sz="2100" dirty="0"/>
              <a:t>Edition: Home x64</a:t>
            </a:r>
            <a:br>
              <a:rPr lang="en-US" sz="2100" dirty="0"/>
            </a:br>
            <a:r>
              <a:rPr lang="en-US" sz="2100" dirty="0"/>
              <a:t>Disk: Disk 0</a:t>
            </a:r>
            <a:br>
              <a:rPr lang="en-US" sz="2100" dirty="0"/>
            </a:br>
            <a:r>
              <a:rPr lang="en-US" sz="2100" dirty="0"/>
              <a:t>Installation Type: BLF (Full Install)</a:t>
            </a:r>
            <a:br>
              <a:rPr lang="en-US" sz="2100" dirty="0"/>
            </a:br>
            <a:r>
              <a:rPr lang="en-US" sz="2100" dirty="0"/>
              <a:t>GO BACK!</a:t>
            </a:r>
          </a:p>
        </p:txBody>
      </p:sp>
    </p:spTree>
    <p:extLst>
      <p:ext uri="{BB962C8B-B14F-4D97-AF65-F5344CB8AC3E}">
        <p14:creationId xmlns:p14="http://schemas.microsoft.com/office/powerpoint/2010/main" val="26710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1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67590" y="1697181"/>
            <a:ext cx="1489363" cy="5541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177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1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53213" y="1711558"/>
            <a:ext cx="2179475" cy="5398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73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1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395704" y="1711558"/>
            <a:ext cx="3372794"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08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381327" y="1711558"/>
            <a:ext cx="4249812"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96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spTree>
    <p:extLst>
      <p:ext uri="{BB962C8B-B14F-4D97-AF65-F5344CB8AC3E}">
        <p14:creationId xmlns:p14="http://schemas.microsoft.com/office/powerpoint/2010/main" val="2063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10081" y="1711558"/>
            <a:ext cx="6578944"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711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24458" y="1711558"/>
            <a:ext cx="8074189"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54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24458" y="1711558"/>
            <a:ext cx="9684453"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798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24458" y="1711558"/>
            <a:ext cx="10978415"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65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Installing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Sit back and relax as </a:t>
            </a:r>
            <a:r>
              <a:rPr lang="en-US" sz="2100" dirty="0" err="1"/>
              <a:t>BlueOS</a:t>
            </a:r>
            <a:r>
              <a:rPr lang="en-US" sz="2100" dirty="0"/>
              <a:t> installs.</a:t>
            </a:r>
            <a:endParaRPr lang="en-US" dirty="0"/>
          </a:p>
        </p:txBody>
      </p:sp>
      <p:sp>
        <p:nvSpPr>
          <p:cNvPr id="6" name="TextBox 5">
            <a:extLst>
              <a:ext uri="{FF2B5EF4-FFF2-40B4-BE49-F238E27FC236}">
                <a16:creationId xmlns:a16="http://schemas.microsoft.com/office/drawing/2014/main" id="{966D51F4-E668-3073-96F3-755863796C8F}"/>
              </a:ext>
            </a:extLst>
          </p:cNvPr>
          <p:cNvSpPr txBox="1"/>
          <p:nvPr/>
        </p:nvSpPr>
        <p:spPr>
          <a:xfrm>
            <a:off x="274608" y="2581585"/>
            <a:ext cx="11114314" cy="415498"/>
          </a:xfrm>
          <a:prstGeom prst="rect">
            <a:avLst/>
          </a:prstGeom>
          <a:noFill/>
        </p:spPr>
        <p:txBody>
          <a:bodyPr wrap="square" lIns="91440" tIns="45720" rIns="91440" bIns="45720" rtlCol="0" anchor="t">
            <a:spAutoFit/>
          </a:bodyPr>
          <a:lstStyle/>
          <a:p>
            <a:r>
              <a:rPr lang="en-US" sz="2100" dirty="0" err="1"/>
              <a:t>Estamated</a:t>
            </a:r>
            <a:r>
              <a:rPr lang="en-US" sz="2100" dirty="0"/>
              <a:t> Time Remaining: Less than a Minute</a:t>
            </a:r>
            <a:endParaRPr lang="en-US" dirty="0"/>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24458" y="1711558"/>
            <a:ext cx="11150943"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245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Your computer needs to restart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Please click on Restart to restart your computer.</a:t>
            </a:r>
          </a:p>
        </p:txBody>
      </p:sp>
      <p:sp>
        <p:nvSpPr>
          <p:cNvPr id="7" name="Rectangle: Rounded Corners 6">
            <a:extLst>
              <a:ext uri="{FF2B5EF4-FFF2-40B4-BE49-F238E27FC236}">
                <a16:creationId xmlns:a16="http://schemas.microsoft.com/office/drawing/2014/main" id="{4F43078E-B65C-7ECA-EB65-2011B5F5E583}"/>
              </a:ext>
            </a:extLst>
          </p:cNvPr>
          <p:cNvSpPr/>
          <p:nvPr/>
        </p:nvSpPr>
        <p:spPr>
          <a:xfrm>
            <a:off x="424458" y="1711558"/>
            <a:ext cx="11150943" cy="5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Restart</a:t>
            </a:r>
          </a:p>
        </p:txBody>
      </p:sp>
      <p:sp>
        <p:nvSpPr>
          <p:cNvPr id="5" name="Rectangle: Rounded Corners 4">
            <a:hlinkClick r:id="" action="ppaction://hlinkshowjump?jump=nextslide"/>
            <a:extLst>
              <a:ext uri="{FF2B5EF4-FFF2-40B4-BE49-F238E27FC236}">
                <a16:creationId xmlns:a16="http://schemas.microsoft.com/office/drawing/2014/main" id="{2D548D7D-ED0C-1230-C7DF-60B3D4F65EB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dirty="0">
                <a:solidFill>
                  <a:sysClr val="windowText" lastClr="000000"/>
                </a:solidFill>
              </a:rPr>
              <a:t>Restart</a:t>
            </a:r>
            <a:endParaRPr lang="en-US" dirty="0"/>
          </a:p>
        </p:txBody>
      </p:sp>
    </p:spTree>
    <p:extLst>
      <p:ext uri="{BB962C8B-B14F-4D97-AF65-F5344CB8AC3E}">
        <p14:creationId xmlns:p14="http://schemas.microsoft.com/office/powerpoint/2010/main" val="680415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2788417"/>
            <a:ext cx="1185001" cy="1281166"/>
          </a:xfrm>
          <a:prstGeom prst="rect">
            <a:avLst/>
          </a:prstGeom>
        </p:spPr>
      </p:pic>
    </p:spTree>
    <p:extLst>
      <p:ext uri="{BB962C8B-B14F-4D97-AF65-F5344CB8AC3E}">
        <p14:creationId xmlns:p14="http://schemas.microsoft.com/office/powerpoint/2010/main" val="214676007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spTree>
    <p:extLst>
      <p:ext uri="{BB962C8B-B14F-4D97-AF65-F5344CB8AC3E}">
        <p14:creationId xmlns:p14="http://schemas.microsoft.com/office/powerpoint/2010/main" val="218193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4" y="4412064"/>
            <a:ext cx="400050" cy="400050"/>
          </a:xfrm>
          <a:prstGeom prst="rect">
            <a:avLst/>
          </a:prstGeom>
        </p:spPr>
      </p:pic>
    </p:spTree>
    <p:extLst>
      <p:ext uri="{BB962C8B-B14F-4D97-AF65-F5344CB8AC3E}">
        <p14:creationId xmlns:p14="http://schemas.microsoft.com/office/powerpoint/2010/main" val="2411926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16" y="1299334"/>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4" y="4412064"/>
            <a:ext cx="400050" cy="400050"/>
          </a:xfrm>
          <a:prstGeom prst="rect">
            <a:avLst/>
          </a:prstGeom>
        </p:spPr>
      </p:pic>
      <p:sp>
        <p:nvSpPr>
          <p:cNvPr id="3" name="TextBox 2">
            <a:extLst>
              <a:ext uri="{FF2B5EF4-FFF2-40B4-BE49-F238E27FC236}">
                <a16:creationId xmlns:a16="http://schemas.microsoft.com/office/drawing/2014/main" id="{7A7F0EAB-35BC-9C04-B76B-99E6684B2905}"/>
              </a:ext>
            </a:extLst>
          </p:cNvPr>
          <p:cNvSpPr txBox="1"/>
          <p:nvPr/>
        </p:nvSpPr>
        <p:spPr>
          <a:xfrm>
            <a:off x="5094332" y="3652572"/>
            <a:ext cx="2015194" cy="415498"/>
          </a:xfrm>
          <a:prstGeom prst="rect">
            <a:avLst/>
          </a:prstGeom>
          <a:noFill/>
        </p:spPr>
        <p:txBody>
          <a:bodyPr wrap="square" lIns="91440" tIns="45720" rIns="91440" bIns="45720" rtlCol="0" anchor="t">
            <a:spAutoFit/>
          </a:bodyPr>
          <a:lstStyle/>
          <a:p>
            <a:r>
              <a:rPr lang="en-US" sz="2100">
                <a:solidFill>
                  <a:schemeClr val="bg1"/>
                </a:solidFill>
              </a:rPr>
              <a:t>Getting Ready...</a:t>
            </a:r>
            <a:endParaRPr lang="en-US"/>
          </a:p>
        </p:txBody>
      </p:sp>
    </p:spTree>
    <p:extLst>
      <p:ext uri="{BB962C8B-B14F-4D97-AF65-F5344CB8AC3E}">
        <p14:creationId xmlns:p14="http://schemas.microsoft.com/office/powerpoint/2010/main" val="58570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5974" y="4413322"/>
            <a:ext cx="400050" cy="397533"/>
          </a:xfrm>
          <a:prstGeom prst="rect">
            <a:avLst/>
          </a:prstGeom>
        </p:spPr>
      </p:pic>
    </p:spTree>
    <p:extLst>
      <p:ext uri="{BB962C8B-B14F-4D97-AF65-F5344CB8AC3E}">
        <p14:creationId xmlns:p14="http://schemas.microsoft.com/office/powerpoint/2010/main" val="140741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16" y="1299334"/>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4" y="4426441"/>
            <a:ext cx="400050" cy="400050"/>
          </a:xfrm>
          <a:prstGeom prst="rect">
            <a:avLst/>
          </a:prstGeom>
        </p:spPr>
      </p:pic>
      <p:sp>
        <p:nvSpPr>
          <p:cNvPr id="3" name="TextBox 2">
            <a:extLst>
              <a:ext uri="{FF2B5EF4-FFF2-40B4-BE49-F238E27FC236}">
                <a16:creationId xmlns:a16="http://schemas.microsoft.com/office/drawing/2014/main" id="{7A7F0EAB-35BC-9C04-B76B-99E6684B2905}"/>
              </a:ext>
            </a:extLst>
          </p:cNvPr>
          <p:cNvSpPr txBox="1"/>
          <p:nvPr/>
        </p:nvSpPr>
        <p:spPr>
          <a:xfrm>
            <a:off x="5065577" y="3566308"/>
            <a:ext cx="2072703" cy="415498"/>
          </a:xfrm>
          <a:prstGeom prst="rect">
            <a:avLst/>
          </a:prstGeom>
          <a:noFill/>
        </p:spPr>
        <p:txBody>
          <a:bodyPr wrap="square" lIns="91440" tIns="45720" rIns="91440" bIns="45720" rtlCol="0" anchor="t">
            <a:spAutoFit/>
          </a:bodyPr>
          <a:lstStyle/>
          <a:p>
            <a:r>
              <a:rPr lang="en-US" sz="2100" dirty="0">
                <a:solidFill>
                  <a:schemeClr val="bg1"/>
                </a:solidFill>
              </a:rPr>
              <a:t>OOBE is starting</a:t>
            </a:r>
            <a:endParaRPr lang="en-US" dirty="0">
              <a:solidFill>
                <a:schemeClr val="bg1"/>
              </a:solidFill>
            </a:endParaRPr>
          </a:p>
        </p:txBody>
      </p:sp>
    </p:spTree>
    <p:extLst>
      <p:ext uri="{BB962C8B-B14F-4D97-AF65-F5344CB8AC3E}">
        <p14:creationId xmlns:p14="http://schemas.microsoft.com/office/powerpoint/2010/main" val="4027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Welcome to </a:t>
            </a:r>
            <a:r>
              <a:rPr lang="en-US" sz="3200" dirty="0" err="1"/>
              <a:t>BlueOS</a:t>
            </a:r>
            <a:endParaRPr lang="en-US" dirty="0" err="1"/>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This is the OOBE, where you connect to the internet, setup your account, and more.</a:t>
            </a:r>
            <a:endParaRPr lang="en-US" dirty="0"/>
          </a:p>
        </p:txBody>
      </p:sp>
      <p:pic>
        <p:nvPicPr>
          <p:cNvPr id="6" name="Picture 5" descr="A blue squares with black lines&#10;&#10;Description automatically generated">
            <a:extLst>
              <a:ext uri="{FF2B5EF4-FFF2-40B4-BE49-F238E27FC236}">
                <a16:creationId xmlns:a16="http://schemas.microsoft.com/office/drawing/2014/main" id="{0360E1C9-71C4-210B-EB62-44F38FE9B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39" y="1946315"/>
            <a:ext cx="2320812" cy="2460109"/>
          </a:xfrm>
          <a:prstGeom prst="rect">
            <a:avLst/>
          </a:prstGeom>
        </p:spPr>
      </p:pic>
      <p:pic>
        <p:nvPicPr>
          <p:cNvPr id="9" name="Picture 8" descr="A blue squares with black lines&#10;&#10;Description automatically generated">
            <a:extLst>
              <a:ext uri="{FF2B5EF4-FFF2-40B4-BE49-F238E27FC236}">
                <a16:creationId xmlns:a16="http://schemas.microsoft.com/office/drawing/2014/main" id="{EBE2AD4A-F9F2-70C1-AE00-DB8F9EEE7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00000">
            <a:off x="3978231" y="2166626"/>
            <a:ext cx="2320812" cy="2460109"/>
          </a:xfrm>
          <a:prstGeom prst="rect">
            <a:avLst/>
          </a:prstGeom>
        </p:spPr>
      </p:pic>
      <p:pic>
        <p:nvPicPr>
          <p:cNvPr id="10" name="Picture 9" descr="A blue squares with black lines&#10;&#10;Description automatically generated">
            <a:extLst>
              <a:ext uri="{FF2B5EF4-FFF2-40B4-BE49-F238E27FC236}">
                <a16:creationId xmlns:a16="http://schemas.microsoft.com/office/drawing/2014/main" id="{49E98B1A-1A3C-5152-2657-E365B6C7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1363" y="2166625"/>
            <a:ext cx="2320812" cy="2460109"/>
          </a:xfrm>
          <a:prstGeom prst="rect">
            <a:avLst/>
          </a:prstGeom>
        </p:spPr>
      </p:pic>
      <p:sp>
        <p:nvSpPr>
          <p:cNvPr id="3" name="Rectangle: Rounded Corners 2">
            <a:hlinkClick r:id="" action="ppaction://hlinkshowjump?jump=nextslide"/>
            <a:extLst>
              <a:ext uri="{FF2B5EF4-FFF2-40B4-BE49-F238E27FC236}">
                <a16:creationId xmlns:a16="http://schemas.microsoft.com/office/drawing/2014/main" id="{D51D05E0-0907-78A6-E6DF-BEE982C9164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Tree>
    <p:extLst>
      <p:ext uri="{BB962C8B-B14F-4D97-AF65-F5344CB8AC3E}">
        <p14:creationId xmlns:p14="http://schemas.microsoft.com/office/powerpoint/2010/main" val="218345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What country are you in?</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Please select your country, then click next.</a:t>
            </a:r>
            <a:endParaRPr lang="en-US" dirty="0"/>
          </a:p>
        </p:txBody>
      </p:sp>
      <p:pic>
        <p:nvPicPr>
          <p:cNvPr id="1026" name="Picture 2" descr="Earth globe - Free signs icons">
            <a:extLst>
              <a:ext uri="{FF2B5EF4-FFF2-40B4-BE49-F238E27FC236}">
                <a16:creationId xmlns:a16="http://schemas.microsoft.com/office/drawing/2014/main" id="{6F8DB11D-5689-5086-9D6B-5F2ACE51F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126" y="2487439"/>
            <a:ext cx="1883121" cy="1883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2295E1-72F9-A8F4-6E1F-0B381A9D92F8}"/>
              </a:ext>
            </a:extLst>
          </p:cNvPr>
          <p:cNvSpPr/>
          <p:nvPr/>
        </p:nvSpPr>
        <p:spPr>
          <a:xfrm>
            <a:off x="6530459" y="1600999"/>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pic>
        <p:nvPicPr>
          <p:cNvPr id="9" name="Graphic 8" descr="Magnifying glass with solid fill">
            <a:extLst>
              <a:ext uri="{FF2B5EF4-FFF2-40B4-BE49-F238E27FC236}">
                <a16:creationId xmlns:a16="http://schemas.microsoft.com/office/drawing/2014/main" id="{F11E55E6-14E4-92CF-76C6-5EE41588E6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0459" y="1685875"/>
            <a:ext cx="310081" cy="310081"/>
          </a:xfrm>
          <a:prstGeom prst="rect">
            <a:avLst/>
          </a:prstGeom>
        </p:spPr>
      </p:pic>
      <p:sp>
        <p:nvSpPr>
          <p:cNvPr id="10" name="Rectangle: Rounded Corners 9">
            <a:hlinkClick r:id="" action="ppaction://hlinkshowjump?jump=nextslide"/>
            <a:extLst>
              <a:ext uri="{FF2B5EF4-FFF2-40B4-BE49-F238E27FC236}">
                <a16:creationId xmlns:a16="http://schemas.microsoft.com/office/drawing/2014/main" id="{6ABF4EF2-1DEC-3D78-B968-2FD4531C297B}"/>
              </a:ext>
            </a:extLst>
          </p:cNvPr>
          <p:cNvSpPr/>
          <p:nvPr/>
        </p:nvSpPr>
        <p:spPr>
          <a:xfrm>
            <a:off x="6530458" y="2236574"/>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United States</a:t>
            </a:r>
          </a:p>
        </p:txBody>
      </p:sp>
      <p:pic>
        <p:nvPicPr>
          <p:cNvPr id="1028" name="Picture 4" descr="The United States flag icon - Country flags">
            <a:hlinkClick r:id="" action="ppaction://hlinkshowjump?jump=nextslide"/>
            <a:extLst>
              <a:ext uri="{FF2B5EF4-FFF2-40B4-BE49-F238E27FC236}">
                <a16:creationId xmlns:a16="http://schemas.microsoft.com/office/drawing/2014/main" id="{45408F00-2546-D572-5CF5-CB307446A8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3969"/>
          <a:stretch/>
        </p:blipFill>
        <p:spPr bwMode="auto">
          <a:xfrm>
            <a:off x="6601883" y="2338292"/>
            <a:ext cx="294217" cy="276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92903-F07C-280C-5ED1-4B9895C04C73}"/>
              </a:ext>
            </a:extLst>
          </p:cNvPr>
          <p:cNvSpPr/>
          <p:nvPr/>
        </p:nvSpPr>
        <p:spPr>
          <a:xfrm>
            <a:off x="6530457" y="2860288"/>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France</a:t>
            </a:r>
          </a:p>
        </p:txBody>
      </p:sp>
      <p:pic>
        <p:nvPicPr>
          <p:cNvPr id="1030" name="Picture 6" descr="Flag of France | History &amp; Meaning | Britannica">
            <a:extLst>
              <a:ext uri="{FF2B5EF4-FFF2-40B4-BE49-F238E27FC236}">
                <a16:creationId xmlns:a16="http://schemas.microsoft.com/office/drawing/2014/main" id="{C904719B-AEAB-0C3B-8116-A268AAEEED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1883" y="2922688"/>
            <a:ext cx="495300" cy="3306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016C6EA-E7C5-7240-DA24-3A195A5FC2C2}"/>
              </a:ext>
            </a:extLst>
          </p:cNvPr>
          <p:cNvSpPr/>
          <p:nvPr/>
        </p:nvSpPr>
        <p:spPr>
          <a:xfrm>
            <a:off x="6530456" y="3447911"/>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Italy</a:t>
            </a:r>
          </a:p>
        </p:txBody>
      </p:sp>
      <p:pic>
        <p:nvPicPr>
          <p:cNvPr id="3" name="Picture 2" descr="Flag of Italy - Wikipedia">
            <a:extLst>
              <a:ext uri="{FF2B5EF4-FFF2-40B4-BE49-F238E27FC236}">
                <a16:creationId xmlns:a16="http://schemas.microsoft.com/office/drawing/2014/main" id="{A62C7FA1-B0D5-49CC-D366-5941F584DC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1883" y="3509311"/>
            <a:ext cx="534337" cy="3570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37490F3-58E3-9500-45AA-1096AB108069}"/>
              </a:ext>
            </a:extLst>
          </p:cNvPr>
          <p:cNvSpPr/>
          <p:nvPr/>
        </p:nvSpPr>
        <p:spPr>
          <a:xfrm>
            <a:off x="6530456" y="4074567"/>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Canada</a:t>
            </a:r>
          </a:p>
        </p:txBody>
      </p:sp>
      <p:pic>
        <p:nvPicPr>
          <p:cNvPr id="13" name="Picture 4" descr="Flag of Canada - Wikipedia">
            <a:extLst>
              <a:ext uri="{FF2B5EF4-FFF2-40B4-BE49-F238E27FC236}">
                <a16:creationId xmlns:a16="http://schemas.microsoft.com/office/drawing/2014/main" id="{36CE2ED0-6FD4-7C7F-A255-4F1636CEAA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r="44332" b="5282"/>
          <a:stretch/>
        </p:blipFill>
        <p:spPr bwMode="auto">
          <a:xfrm>
            <a:off x="6614622" y="4168364"/>
            <a:ext cx="360110" cy="30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4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What country are you in?</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Please select your country, then click next.</a:t>
            </a:r>
            <a:endParaRPr lang="en-US" dirty="0"/>
          </a:p>
        </p:txBody>
      </p:sp>
      <p:pic>
        <p:nvPicPr>
          <p:cNvPr id="1026" name="Picture 2" descr="Earth globe - Free signs icons">
            <a:extLst>
              <a:ext uri="{FF2B5EF4-FFF2-40B4-BE49-F238E27FC236}">
                <a16:creationId xmlns:a16="http://schemas.microsoft.com/office/drawing/2014/main" id="{6F8DB11D-5689-5086-9D6B-5F2ACE51F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126" y="2487439"/>
            <a:ext cx="1883121" cy="1883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2295E1-72F9-A8F4-6E1F-0B381A9D92F8}"/>
              </a:ext>
            </a:extLst>
          </p:cNvPr>
          <p:cNvSpPr/>
          <p:nvPr/>
        </p:nvSpPr>
        <p:spPr>
          <a:xfrm>
            <a:off x="6530459" y="1600999"/>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pic>
        <p:nvPicPr>
          <p:cNvPr id="9" name="Graphic 8" descr="Magnifying glass with solid fill">
            <a:extLst>
              <a:ext uri="{FF2B5EF4-FFF2-40B4-BE49-F238E27FC236}">
                <a16:creationId xmlns:a16="http://schemas.microsoft.com/office/drawing/2014/main" id="{F11E55E6-14E4-92CF-76C6-5EE41588E6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0459" y="1685875"/>
            <a:ext cx="310081" cy="310081"/>
          </a:xfrm>
          <a:prstGeom prst="rect">
            <a:avLst/>
          </a:prstGeom>
        </p:spPr>
      </p:pic>
      <p:sp>
        <p:nvSpPr>
          <p:cNvPr id="10" name="Rectangle: Rounded Corners 9">
            <a:hlinkClick r:id="" action="ppaction://hlinkshowjump?jump=nextslide"/>
            <a:extLst>
              <a:ext uri="{FF2B5EF4-FFF2-40B4-BE49-F238E27FC236}">
                <a16:creationId xmlns:a16="http://schemas.microsoft.com/office/drawing/2014/main" id="{6ABF4EF2-1DEC-3D78-B968-2FD4531C297B}"/>
              </a:ext>
            </a:extLst>
          </p:cNvPr>
          <p:cNvSpPr/>
          <p:nvPr/>
        </p:nvSpPr>
        <p:spPr>
          <a:xfrm>
            <a:off x="6530458" y="2236574"/>
            <a:ext cx="4098309" cy="47983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United States</a:t>
            </a:r>
          </a:p>
        </p:txBody>
      </p:sp>
      <p:pic>
        <p:nvPicPr>
          <p:cNvPr id="1028" name="Picture 4" descr="The United States flag icon - Country flags">
            <a:hlinkClick r:id="" action="ppaction://hlinkshowjump?jump=nextslide"/>
            <a:extLst>
              <a:ext uri="{FF2B5EF4-FFF2-40B4-BE49-F238E27FC236}">
                <a16:creationId xmlns:a16="http://schemas.microsoft.com/office/drawing/2014/main" id="{45408F00-2546-D572-5CF5-CB307446A8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3969"/>
          <a:stretch/>
        </p:blipFill>
        <p:spPr bwMode="auto">
          <a:xfrm>
            <a:off x="6601883" y="2338292"/>
            <a:ext cx="294217" cy="276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92903-F07C-280C-5ED1-4B9895C04C73}"/>
              </a:ext>
            </a:extLst>
          </p:cNvPr>
          <p:cNvSpPr/>
          <p:nvPr/>
        </p:nvSpPr>
        <p:spPr>
          <a:xfrm>
            <a:off x="6530457" y="2860288"/>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France</a:t>
            </a:r>
          </a:p>
        </p:txBody>
      </p:sp>
      <p:pic>
        <p:nvPicPr>
          <p:cNvPr id="1030" name="Picture 6" descr="Flag of France | History &amp; Meaning | Britannica">
            <a:extLst>
              <a:ext uri="{FF2B5EF4-FFF2-40B4-BE49-F238E27FC236}">
                <a16:creationId xmlns:a16="http://schemas.microsoft.com/office/drawing/2014/main" id="{C904719B-AEAB-0C3B-8116-A268AAEEED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1883" y="2922688"/>
            <a:ext cx="495300" cy="3306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016C6EA-E7C5-7240-DA24-3A195A5FC2C2}"/>
              </a:ext>
            </a:extLst>
          </p:cNvPr>
          <p:cNvSpPr/>
          <p:nvPr/>
        </p:nvSpPr>
        <p:spPr>
          <a:xfrm>
            <a:off x="6530456" y="3447911"/>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Italy</a:t>
            </a:r>
          </a:p>
        </p:txBody>
      </p:sp>
      <p:pic>
        <p:nvPicPr>
          <p:cNvPr id="3" name="Picture 2" descr="Flag of Italy - Wikipedia">
            <a:extLst>
              <a:ext uri="{FF2B5EF4-FFF2-40B4-BE49-F238E27FC236}">
                <a16:creationId xmlns:a16="http://schemas.microsoft.com/office/drawing/2014/main" id="{A62C7FA1-B0D5-49CC-D366-5941F584DC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1883" y="3509311"/>
            <a:ext cx="534337" cy="3570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37490F3-58E3-9500-45AA-1096AB108069}"/>
              </a:ext>
            </a:extLst>
          </p:cNvPr>
          <p:cNvSpPr/>
          <p:nvPr/>
        </p:nvSpPr>
        <p:spPr>
          <a:xfrm>
            <a:off x="6530456" y="4074567"/>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Canada</a:t>
            </a:r>
          </a:p>
        </p:txBody>
      </p:sp>
      <p:pic>
        <p:nvPicPr>
          <p:cNvPr id="13" name="Picture 4" descr="Flag of Canada - Wikipedia">
            <a:extLst>
              <a:ext uri="{FF2B5EF4-FFF2-40B4-BE49-F238E27FC236}">
                <a16:creationId xmlns:a16="http://schemas.microsoft.com/office/drawing/2014/main" id="{36CE2ED0-6FD4-7C7F-A255-4F1636CEAA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r="44332" b="5282"/>
          <a:stretch/>
        </p:blipFill>
        <p:spPr bwMode="auto">
          <a:xfrm>
            <a:off x="6614622" y="4168364"/>
            <a:ext cx="360110" cy="30636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Tree>
    <p:extLst>
      <p:ext uri="{BB962C8B-B14F-4D97-AF65-F5344CB8AC3E}">
        <p14:creationId xmlns:p14="http://schemas.microsoft.com/office/powerpoint/2010/main" val="121454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Connect to the internet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Please connect to the internet, or click "I don't have internet."</a:t>
            </a:r>
            <a:endParaRPr lang="en-US" dirty="0"/>
          </a:p>
        </p:txBody>
      </p:sp>
      <p:pic>
        <p:nvPicPr>
          <p:cNvPr id="1026" name="Picture 2" descr="Wireless with solid fill">
            <a:extLst>
              <a:ext uri="{FF2B5EF4-FFF2-40B4-BE49-F238E27FC236}">
                <a16:creationId xmlns:a16="http://schemas.microsoft.com/office/drawing/2014/main" id="{6F8DB11D-5689-5086-9D6B-5F2ACE51F21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376126" y="2487439"/>
            <a:ext cx="1883121" cy="1883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2295E1-72F9-A8F4-6E1F-0B381A9D92F8}"/>
              </a:ext>
            </a:extLst>
          </p:cNvPr>
          <p:cNvSpPr/>
          <p:nvPr/>
        </p:nvSpPr>
        <p:spPr>
          <a:xfrm>
            <a:off x="6530459" y="1600999"/>
            <a:ext cx="4098309" cy="479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pic>
        <p:nvPicPr>
          <p:cNvPr id="9" name="Graphic 8" descr="Magnifying glass with solid fill">
            <a:extLst>
              <a:ext uri="{FF2B5EF4-FFF2-40B4-BE49-F238E27FC236}">
                <a16:creationId xmlns:a16="http://schemas.microsoft.com/office/drawing/2014/main" id="{F11E55E6-14E4-92CF-76C6-5EE41588E6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0459" y="1685875"/>
            <a:ext cx="310081" cy="310081"/>
          </a:xfrm>
          <a:prstGeom prst="rect">
            <a:avLst/>
          </a:prstGeom>
        </p:spPr>
      </p:pic>
      <p:sp>
        <p:nvSpPr>
          <p:cNvPr id="10" name="Rectangle: Rounded Corners 9">
            <a:hlinkClick r:id="" action="ppaction://hlinkshowjump?jump=nextslide"/>
            <a:extLst>
              <a:ext uri="{FF2B5EF4-FFF2-40B4-BE49-F238E27FC236}">
                <a16:creationId xmlns:a16="http://schemas.microsoft.com/office/drawing/2014/main" id="{6ABF4EF2-1DEC-3D78-B968-2FD4531C297B}"/>
              </a:ext>
            </a:extLst>
          </p:cNvPr>
          <p:cNvSpPr/>
          <p:nvPr/>
        </p:nvSpPr>
        <p:spPr>
          <a:xfrm>
            <a:off x="6530458" y="2236574"/>
            <a:ext cx="4098309" cy="479834"/>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No networks found</a:t>
            </a:r>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15" name="TextBox 14">
            <a:extLst>
              <a:ext uri="{FF2B5EF4-FFF2-40B4-BE49-F238E27FC236}">
                <a16:creationId xmlns:a16="http://schemas.microsoft.com/office/drawing/2014/main" id="{9E4C6963-CA8D-920A-FE53-FFF20CE9CF43}"/>
              </a:ext>
            </a:extLst>
          </p:cNvPr>
          <p:cNvSpPr txBox="1"/>
          <p:nvPr/>
        </p:nvSpPr>
        <p:spPr>
          <a:xfrm>
            <a:off x="7904572" y="5676480"/>
            <a:ext cx="2357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hlinkClick r:id="" action="ppaction://hlinkshowjump?jump=nextslide">
                  <a:extLst>
                    <a:ext uri="{A12FA001-AC4F-418D-AE19-62706E023703}">
                      <ahyp:hlinkClr xmlns:ahyp="http://schemas.microsoft.com/office/drawing/2018/hyperlinkcolor" val="tx"/>
                    </a:ext>
                  </a:extLst>
                </a:hlinkClick>
              </a:rPr>
              <a:t>I don't have internet</a:t>
            </a:r>
            <a:endParaRPr lang="en-US" dirty="0">
              <a:solidFill>
                <a:srgbClr val="FF0000"/>
              </a:solidFill>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15223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Are you sure?</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Connect to the internet to get the full experience.</a:t>
            </a:r>
            <a:endParaRPr lang="en-US" dirty="0"/>
          </a:p>
        </p:txBody>
      </p:sp>
      <p:pic>
        <p:nvPicPr>
          <p:cNvPr id="1026" name="Picture 2" descr="Wireless with solid fill">
            <a:extLst>
              <a:ext uri="{FF2B5EF4-FFF2-40B4-BE49-F238E27FC236}">
                <a16:creationId xmlns:a16="http://schemas.microsoft.com/office/drawing/2014/main" id="{6F8DB11D-5689-5086-9D6B-5F2ACE51F21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376126" y="2487439"/>
            <a:ext cx="1883121" cy="188312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
        <p:nvSpPr>
          <p:cNvPr id="15" name="TextBox 14">
            <a:hlinkClick r:id="" action="ppaction://hlinkshowjump?jump=nextslide"/>
            <a:extLst>
              <a:ext uri="{FF2B5EF4-FFF2-40B4-BE49-F238E27FC236}">
                <a16:creationId xmlns:a16="http://schemas.microsoft.com/office/drawing/2014/main" id="{9E4C6963-CA8D-920A-FE53-FFF20CE9CF43}"/>
              </a:ext>
            </a:extLst>
          </p:cNvPr>
          <p:cNvSpPr txBox="1"/>
          <p:nvPr/>
        </p:nvSpPr>
        <p:spPr>
          <a:xfrm>
            <a:off x="8560341" y="5676480"/>
            <a:ext cx="1536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rgbClr val="FF0000"/>
                </a:solidFill>
              </a:rPr>
              <a:t>Yes Continue</a:t>
            </a:r>
            <a:endParaRPr lang="en-US" u="sng" dirty="0">
              <a:solidFill>
                <a:srgbClr val="FF0000"/>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4702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Create your user account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Make a username for your user account.</a:t>
            </a:r>
            <a:endParaRPr lang="en-US" dirty="0"/>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5" name="Picture 4" descr="A group of icons in circles&#10;&#10;Description automatically generated">
            <a:extLst>
              <a:ext uri="{FF2B5EF4-FFF2-40B4-BE49-F238E27FC236}">
                <a16:creationId xmlns:a16="http://schemas.microsoft.com/office/drawing/2014/main" id="{492ED740-1259-6743-F6E6-41549E0BB4C0}"/>
              </a:ext>
            </a:extLst>
          </p:cNvPr>
          <p:cNvPicPr>
            <a:picLocks noChangeAspect="1"/>
          </p:cNvPicPr>
          <p:nvPr/>
        </p:nvPicPr>
        <p:blipFill>
          <a:blip r:embed="rId3">
            <a:extLst>
              <a:ext uri="{28A0092B-C50C-407E-A947-70E740481C1C}">
                <a14:useLocalDpi xmlns:a14="http://schemas.microsoft.com/office/drawing/2010/main" val="0"/>
              </a:ext>
            </a:extLst>
          </a:blip>
          <a:srcRect l="37496" t="7234" r="38957" b="54469"/>
          <a:stretch/>
        </p:blipFill>
        <p:spPr>
          <a:xfrm>
            <a:off x="1196501" y="3056111"/>
            <a:ext cx="1274325" cy="1333597"/>
          </a:xfrm>
          <a:prstGeom prst="rect">
            <a:avLst/>
          </a:prstGeom>
        </p:spPr>
      </p:pic>
      <p:sp>
        <p:nvSpPr>
          <p:cNvPr id="6" name="Rectangle: Rounded Corners 5">
            <a:hlinkClick r:id="" action="ppaction://hlinkshowjump?jump=nextslide"/>
            <a:extLst>
              <a:ext uri="{FF2B5EF4-FFF2-40B4-BE49-F238E27FC236}">
                <a16:creationId xmlns:a16="http://schemas.microsoft.com/office/drawing/2014/main" id="{B211F9CF-2CF8-B62F-AD9F-446F9DAC8FAD}"/>
              </a:ext>
            </a:extLst>
          </p:cNvPr>
          <p:cNvSpPr/>
          <p:nvPr/>
        </p:nvSpPr>
        <p:spPr>
          <a:xfrm>
            <a:off x="4484451" y="3505375"/>
            <a:ext cx="5797685" cy="369332"/>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hlinkClick r:id="" action="ppaction://hlinkshowjump?jump=nextslide"/>
            <a:extLst>
              <a:ext uri="{FF2B5EF4-FFF2-40B4-BE49-F238E27FC236}">
                <a16:creationId xmlns:a16="http://schemas.microsoft.com/office/drawing/2014/main" id="{DF1E93A1-416F-2ADE-62A7-70D21979CC83}"/>
              </a:ext>
            </a:extLst>
          </p:cNvPr>
          <p:cNvSpPr/>
          <p:nvPr/>
        </p:nvSpPr>
        <p:spPr>
          <a:xfrm>
            <a:off x="8469550"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165045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Create your user account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Make a username for your user account.</a:t>
            </a:r>
            <a:endParaRPr lang="en-US" dirty="0"/>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5" name="Picture 4" descr="A group of icons in circles&#10;&#10;Description automatically generated">
            <a:extLst>
              <a:ext uri="{FF2B5EF4-FFF2-40B4-BE49-F238E27FC236}">
                <a16:creationId xmlns:a16="http://schemas.microsoft.com/office/drawing/2014/main" id="{492ED740-1259-6743-F6E6-41549E0BB4C0}"/>
              </a:ext>
            </a:extLst>
          </p:cNvPr>
          <p:cNvPicPr>
            <a:picLocks noChangeAspect="1"/>
          </p:cNvPicPr>
          <p:nvPr/>
        </p:nvPicPr>
        <p:blipFill>
          <a:blip r:embed="rId3">
            <a:extLst>
              <a:ext uri="{28A0092B-C50C-407E-A947-70E740481C1C}">
                <a14:useLocalDpi xmlns:a14="http://schemas.microsoft.com/office/drawing/2010/main" val="0"/>
              </a:ext>
            </a:extLst>
          </a:blip>
          <a:srcRect l="37496" t="7234" r="38957" b="54469"/>
          <a:stretch/>
        </p:blipFill>
        <p:spPr>
          <a:xfrm>
            <a:off x="1196501" y="3056111"/>
            <a:ext cx="1274325" cy="1333597"/>
          </a:xfrm>
          <a:prstGeom prst="rect">
            <a:avLst/>
          </a:prstGeom>
        </p:spPr>
      </p:pic>
      <p:sp>
        <p:nvSpPr>
          <p:cNvPr id="6" name="Rectangle: Rounded Corners 5">
            <a:extLst>
              <a:ext uri="{FF2B5EF4-FFF2-40B4-BE49-F238E27FC236}">
                <a16:creationId xmlns:a16="http://schemas.microsoft.com/office/drawing/2014/main" id="{B211F9CF-2CF8-B62F-AD9F-446F9DAC8FAD}"/>
              </a:ext>
            </a:extLst>
          </p:cNvPr>
          <p:cNvSpPr/>
          <p:nvPr/>
        </p:nvSpPr>
        <p:spPr>
          <a:xfrm>
            <a:off x="4484451" y="3505375"/>
            <a:ext cx="5797685" cy="369332"/>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BB8EE4-095C-98EE-9175-642D3F1808DB}"/>
              </a:ext>
            </a:extLst>
          </p:cNvPr>
          <p:cNvSpPr txBox="1"/>
          <p:nvPr/>
        </p:nvSpPr>
        <p:spPr>
          <a:xfrm>
            <a:off x="4484451" y="3543847"/>
            <a:ext cx="3293009" cy="292388"/>
          </a:xfrm>
          <a:prstGeom prst="rect">
            <a:avLst/>
          </a:prstGeom>
          <a:noFill/>
        </p:spPr>
        <p:txBody>
          <a:bodyPr wrap="square" rtlCol="0">
            <a:spAutoFit/>
          </a:bodyPr>
          <a:lstStyle/>
          <a:p>
            <a:r>
              <a:rPr lang="en-CA" sz="1300" b="1" i="0" dirty="0">
                <a:solidFill>
                  <a:schemeClr val="bg1"/>
                </a:solidFill>
                <a:effectLst/>
                <a:latin typeface="Segoe UI" panose="020B0502040204020203" pitchFamily="34" charset="0"/>
                <a:cs typeface="Segoe UI" panose="020B0502040204020203" pitchFamily="34" charset="0"/>
              </a:rPr>
              <a:t>7Zeb</a:t>
            </a:r>
            <a:endParaRPr lang="en-CA" sz="1300" b="1" dirty="0">
              <a:solidFill>
                <a:schemeClr val="bg1"/>
              </a:solidFill>
              <a:latin typeface="Segoe UI" panose="020B0502040204020203" pitchFamily="34" charset="0"/>
              <a:cs typeface="Segoe UI" panose="020B0502040204020203" pitchFamily="34" charset="0"/>
            </a:endParaRPr>
          </a:p>
        </p:txBody>
      </p:sp>
      <p:sp>
        <p:nvSpPr>
          <p:cNvPr id="9" name="Rectangle: Rounded Corners 8">
            <a:hlinkClick r:id="" action="ppaction://hlinkshowjump?jump=nextslide"/>
            <a:extLst>
              <a:ext uri="{FF2B5EF4-FFF2-40B4-BE49-F238E27FC236}">
                <a16:creationId xmlns:a16="http://schemas.microsoft.com/office/drawing/2014/main" id="{DF1E93A1-416F-2ADE-62A7-70D21979CC83}"/>
              </a:ext>
            </a:extLst>
          </p:cNvPr>
          <p:cNvSpPr/>
          <p:nvPr/>
        </p:nvSpPr>
        <p:spPr>
          <a:xfrm>
            <a:off x="8469550"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856392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Create your user account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Make a password for your user account.</a:t>
            </a:r>
            <a:endParaRPr lang="en-US" dirty="0"/>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5" name="Picture 4" descr="A group of icons in circles&#10;&#10;Description automatically generated">
            <a:extLst>
              <a:ext uri="{FF2B5EF4-FFF2-40B4-BE49-F238E27FC236}">
                <a16:creationId xmlns:a16="http://schemas.microsoft.com/office/drawing/2014/main" id="{492ED740-1259-6743-F6E6-41549E0BB4C0}"/>
              </a:ext>
            </a:extLst>
          </p:cNvPr>
          <p:cNvPicPr>
            <a:picLocks noChangeAspect="1"/>
          </p:cNvPicPr>
          <p:nvPr/>
        </p:nvPicPr>
        <p:blipFill>
          <a:blip r:embed="rId3">
            <a:extLst>
              <a:ext uri="{28A0092B-C50C-407E-A947-70E740481C1C}">
                <a14:useLocalDpi xmlns:a14="http://schemas.microsoft.com/office/drawing/2010/main" val="0"/>
              </a:ext>
            </a:extLst>
          </a:blip>
          <a:srcRect l="37496" t="7234" r="38957" b="54469"/>
          <a:stretch/>
        </p:blipFill>
        <p:spPr>
          <a:xfrm>
            <a:off x="1196501" y="3056111"/>
            <a:ext cx="1274325" cy="1333597"/>
          </a:xfrm>
          <a:prstGeom prst="rect">
            <a:avLst/>
          </a:prstGeom>
        </p:spPr>
      </p:pic>
      <p:sp>
        <p:nvSpPr>
          <p:cNvPr id="6" name="Rectangle: Rounded Corners 5">
            <a:hlinkClick r:id="" action="ppaction://hlinkshowjump?jump=nextslide"/>
            <a:extLst>
              <a:ext uri="{FF2B5EF4-FFF2-40B4-BE49-F238E27FC236}">
                <a16:creationId xmlns:a16="http://schemas.microsoft.com/office/drawing/2014/main" id="{B211F9CF-2CF8-B62F-AD9F-446F9DAC8FAD}"/>
              </a:ext>
            </a:extLst>
          </p:cNvPr>
          <p:cNvSpPr/>
          <p:nvPr/>
        </p:nvSpPr>
        <p:spPr>
          <a:xfrm>
            <a:off x="4484451" y="3505375"/>
            <a:ext cx="5797685" cy="369332"/>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hlinkClick r:id="" action="ppaction://hlinkshowjump?jump=nextslide"/>
            <a:extLst>
              <a:ext uri="{FF2B5EF4-FFF2-40B4-BE49-F238E27FC236}">
                <a16:creationId xmlns:a16="http://schemas.microsoft.com/office/drawing/2014/main" id="{26A203AD-2E12-2F96-B2AD-B990B8872FA8}"/>
              </a:ext>
            </a:extLst>
          </p:cNvPr>
          <p:cNvSpPr/>
          <p:nvPr/>
        </p:nvSpPr>
        <p:spPr>
          <a:xfrm>
            <a:off x="8469550"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324337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Create your user account</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Make a password for your user account.</a:t>
            </a:r>
            <a:endParaRPr lang="en-US" dirty="0"/>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pic>
        <p:nvPicPr>
          <p:cNvPr id="5" name="Picture 4" descr="A group of icons in circles&#10;&#10;Description automatically generated">
            <a:extLst>
              <a:ext uri="{FF2B5EF4-FFF2-40B4-BE49-F238E27FC236}">
                <a16:creationId xmlns:a16="http://schemas.microsoft.com/office/drawing/2014/main" id="{492ED740-1259-6743-F6E6-41549E0BB4C0}"/>
              </a:ext>
            </a:extLst>
          </p:cNvPr>
          <p:cNvPicPr>
            <a:picLocks noChangeAspect="1"/>
          </p:cNvPicPr>
          <p:nvPr/>
        </p:nvPicPr>
        <p:blipFill>
          <a:blip r:embed="rId3">
            <a:extLst>
              <a:ext uri="{28A0092B-C50C-407E-A947-70E740481C1C}">
                <a14:useLocalDpi xmlns:a14="http://schemas.microsoft.com/office/drawing/2010/main" val="0"/>
              </a:ext>
            </a:extLst>
          </a:blip>
          <a:srcRect l="37496" t="7234" r="38957" b="54469"/>
          <a:stretch/>
        </p:blipFill>
        <p:spPr>
          <a:xfrm>
            <a:off x="1196501" y="3056111"/>
            <a:ext cx="1274325" cy="1333597"/>
          </a:xfrm>
          <a:prstGeom prst="rect">
            <a:avLst/>
          </a:prstGeom>
        </p:spPr>
      </p:pic>
      <p:sp>
        <p:nvSpPr>
          <p:cNvPr id="6" name="Rectangle: Rounded Corners 5">
            <a:extLst>
              <a:ext uri="{FF2B5EF4-FFF2-40B4-BE49-F238E27FC236}">
                <a16:creationId xmlns:a16="http://schemas.microsoft.com/office/drawing/2014/main" id="{B211F9CF-2CF8-B62F-AD9F-446F9DAC8FAD}"/>
              </a:ext>
            </a:extLst>
          </p:cNvPr>
          <p:cNvSpPr/>
          <p:nvPr/>
        </p:nvSpPr>
        <p:spPr>
          <a:xfrm>
            <a:off x="4484451" y="3505375"/>
            <a:ext cx="5797685" cy="369332"/>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BB8EE4-095C-98EE-9175-642D3F1808DB}"/>
              </a:ext>
            </a:extLst>
          </p:cNvPr>
          <p:cNvSpPr txBox="1"/>
          <p:nvPr/>
        </p:nvSpPr>
        <p:spPr>
          <a:xfrm>
            <a:off x="4484451" y="3543847"/>
            <a:ext cx="3293009"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a:t>
            </a:r>
          </a:p>
        </p:txBody>
      </p:sp>
      <p:sp>
        <p:nvSpPr>
          <p:cNvPr id="3" name="Rectangle: Rounded Corners 2">
            <a:hlinkClick r:id="" action="ppaction://hlinkshowjump?jump=nextslide"/>
            <a:extLst>
              <a:ext uri="{FF2B5EF4-FFF2-40B4-BE49-F238E27FC236}">
                <a16:creationId xmlns:a16="http://schemas.microsoft.com/office/drawing/2014/main" id="{26A203AD-2E12-2F96-B2AD-B990B8872FA8}"/>
              </a:ext>
            </a:extLst>
          </p:cNvPr>
          <p:cNvSpPr/>
          <p:nvPr/>
        </p:nvSpPr>
        <p:spPr>
          <a:xfrm>
            <a:off x="8469550"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68170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060" y="4021224"/>
            <a:ext cx="400050" cy="400050"/>
          </a:xfrm>
          <a:prstGeom prst="rect">
            <a:avLst/>
          </a:prstGeom>
        </p:spPr>
      </p:pic>
      <p:sp>
        <p:nvSpPr>
          <p:cNvPr id="2" name="TextBox 1">
            <a:extLst>
              <a:ext uri="{FF2B5EF4-FFF2-40B4-BE49-F238E27FC236}">
                <a16:creationId xmlns:a16="http://schemas.microsoft.com/office/drawing/2014/main" id="{EB8E3B99-FD52-3252-9B60-EDC06797517B}"/>
              </a:ext>
            </a:extLst>
          </p:cNvPr>
          <p:cNvSpPr txBox="1"/>
          <p:nvPr/>
        </p:nvSpPr>
        <p:spPr>
          <a:xfrm>
            <a:off x="5123087" y="3221251"/>
            <a:ext cx="2345873" cy="415498"/>
          </a:xfrm>
          <a:prstGeom prst="rect">
            <a:avLst/>
          </a:prstGeom>
          <a:noFill/>
        </p:spPr>
        <p:txBody>
          <a:bodyPr wrap="square" rtlCol="0">
            <a:spAutoFit/>
          </a:bodyPr>
          <a:lstStyle/>
          <a:p>
            <a:r>
              <a:rPr lang="en-US" sz="2100" dirty="0">
                <a:solidFill>
                  <a:schemeClr val="bg1"/>
                </a:solidFill>
              </a:rPr>
              <a:t>Setup is starting…</a:t>
            </a:r>
          </a:p>
        </p:txBody>
      </p:sp>
    </p:spTree>
    <p:extLst>
      <p:ext uri="{BB962C8B-B14F-4D97-AF65-F5344CB8AC3E}">
        <p14:creationId xmlns:p14="http://schemas.microsoft.com/office/powerpoint/2010/main" val="122429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6000">
        <p159:morph option="byObject"/>
      </p:transition>
    </mc:Choice>
    <mc:Fallback xmlns="">
      <p:transition spd="slow" advClick="0" advTm="6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lIns="91440" tIns="45720" rIns="91440" bIns="45720" rtlCol="0" anchor="t">
            <a:spAutoFit/>
          </a:bodyPr>
          <a:lstStyle/>
          <a:p>
            <a:r>
              <a:rPr lang="en-US" sz="3200" dirty="0"/>
              <a:t>Your ready</a:t>
            </a:r>
            <a:endParaRPr lang="en-US" dirty="0"/>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415498"/>
          </a:xfrm>
          <a:prstGeom prst="rect">
            <a:avLst/>
          </a:prstGeom>
          <a:noFill/>
        </p:spPr>
        <p:txBody>
          <a:bodyPr wrap="square" lIns="91440" tIns="45720" rIns="91440" bIns="45720" rtlCol="0" anchor="t">
            <a:spAutoFit/>
          </a:bodyPr>
          <a:lstStyle/>
          <a:p>
            <a:r>
              <a:rPr lang="en-US" sz="2100" dirty="0"/>
              <a:t>You are ready to use BlueOS, restart the computer to get to the login screen.</a:t>
            </a:r>
            <a:endParaRPr lang="en-US" dirty="0"/>
          </a:p>
        </p:txBody>
      </p:sp>
      <p:sp>
        <p:nvSpPr>
          <p:cNvPr id="14" name="Rectangle: Rounded Corners 13">
            <a:hlinkClick r:id="" action="ppaction://hlinkshowjump?jump=nextslide"/>
            <a:extLst>
              <a:ext uri="{FF2B5EF4-FFF2-40B4-BE49-F238E27FC236}">
                <a16:creationId xmlns:a16="http://schemas.microsoft.com/office/drawing/2014/main" id="{7AB6F6E2-4A20-098E-2470-E66D31838810}"/>
              </a:ext>
            </a:extLst>
          </p:cNvPr>
          <p:cNvSpPr/>
          <p:nvPr/>
        </p:nvSpPr>
        <p:spPr>
          <a:xfrm>
            <a:off x="10097311" y="5583908"/>
            <a:ext cx="1536970" cy="55447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Restart</a:t>
            </a:r>
            <a:endParaRPr lang="en-US" dirty="0"/>
          </a:p>
        </p:txBody>
      </p:sp>
    </p:spTree>
    <p:extLst>
      <p:ext uri="{BB962C8B-B14F-4D97-AF65-F5344CB8AC3E}">
        <p14:creationId xmlns:p14="http://schemas.microsoft.com/office/powerpoint/2010/main" val="376283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spTree>
    <p:extLst>
      <p:ext uri="{BB962C8B-B14F-4D97-AF65-F5344CB8AC3E}">
        <p14:creationId xmlns:p14="http://schemas.microsoft.com/office/powerpoint/2010/main" val="391889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blue squares with black lines&#10;&#10;Description automatically generated">
            <a:extLst>
              <a:ext uri="{FF2B5EF4-FFF2-40B4-BE49-F238E27FC236}">
                <a16:creationId xmlns:a16="http://schemas.microsoft.com/office/drawing/2014/main" id="{9AE2733B-46CC-8FE9-B266-8E6C172E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99" y="1155560"/>
            <a:ext cx="1185001" cy="1281166"/>
          </a:xfrm>
          <a:prstGeom prst="rect">
            <a:avLst/>
          </a:prstGeom>
        </p:spPr>
      </p:pic>
      <p:pic>
        <p:nvPicPr>
          <p:cNvPr id="4" name="Picture 3">
            <a:extLst>
              <a:ext uri="{FF2B5EF4-FFF2-40B4-BE49-F238E27FC236}">
                <a16:creationId xmlns:a16="http://schemas.microsoft.com/office/drawing/2014/main" id="{7A10F61E-FEB4-7AEF-9294-8D893FCA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4" y="4412064"/>
            <a:ext cx="400050" cy="400050"/>
          </a:xfrm>
          <a:prstGeom prst="rect">
            <a:avLst/>
          </a:prstGeom>
        </p:spPr>
      </p:pic>
    </p:spTree>
    <p:extLst>
      <p:ext uri="{BB962C8B-B14F-4D97-AF65-F5344CB8AC3E}">
        <p14:creationId xmlns:p14="http://schemas.microsoft.com/office/powerpoint/2010/main" val="379368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75E71A2-59B2-AE63-5198-477886EFDEDC}"/>
              </a:ext>
            </a:extLst>
          </p:cNvPr>
          <p:cNvSpPr/>
          <p:nvPr/>
        </p:nvSpPr>
        <p:spPr>
          <a:xfrm>
            <a:off x="1468876" y="751461"/>
            <a:ext cx="8793805" cy="5355077"/>
          </a:xfrm>
          <a:prstGeom prst="roundRect">
            <a:avLst>
              <a:gd name="adj" fmla="val 5007"/>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s with black lines&#10;&#10;Description automatically generated">
            <a:extLst>
              <a:ext uri="{FF2B5EF4-FFF2-40B4-BE49-F238E27FC236}">
                <a16:creationId xmlns:a16="http://schemas.microsoft.com/office/drawing/2014/main" id="{333C9F4F-8DC3-9022-B30B-82D953E7E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413" y="2204031"/>
            <a:ext cx="1806102" cy="1952670"/>
          </a:xfrm>
          <a:prstGeom prst="rect">
            <a:avLst/>
          </a:prstGeom>
        </p:spPr>
      </p:pic>
      <p:sp>
        <p:nvSpPr>
          <p:cNvPr id="6" name="TextBox 5">
            <a:extLst>
              <a:ext uri="{FF2B5EF4-FFF2-40B4-BE49-F238E27FC236}">
                <a16:creationId xmlns:a16="http://schemas.microsoft.com/office/drawing/2014/main" id="{19782CD2-A04A-4CFB-BFF7-D8758EC7E305}"/>
              </a:ext>
            </a:extLst>
          </p:cNvPr>
          <p:cNvSpPr txBox="1"/>
          <p:nvPr/>
        </p:nvSpPr>
        <p:spPr>
          <a:xfrm>
            <a:off x="1760706" y="904672"/>
            <a:ext cx="2850205" cy="523220"/>
          </a:xfrm>
          <a:prstGeom prst="rect">
            <a:avLst/>
          </a:prstGeom>
          <a:noFill/>
        </p:spPr>
        <p:txBody>
          <a:bodyPr wrap="square" rtlCol="0">
            <a:spAutoFit/>
          </a:bodyPr>
          <a:lstStyle/>
          <a:p>
            <a:r>
              <a:rPr lang="en-US" sz="2800" dirty="0">
                <a:solidFill>
                  <a:schemeClr val="tx2">
                    <a:lumMod val="25000"/>
                    <a:lumOff val="75000"/>
                  </a:schemeClr>
                </a:solidFill>
              </a:rPr>
              <a:t>Log In</a:t>
            </a:r>
          </a:p>
        </p:txBody>
      </p:sp>
      <p:sp>
        <p:nvSpPr>
          <p:cNvPr id="7" name="TextBox 6">
            <a:extLst>
              <a:ext uri="{FF2B5EF4-FFF2-40B4-BE49-F238E27FC236}">
                <a16:creationId xmlns:a16="http://schemas.microsoft.com/office/drawing/2014/main" id="{5624A7EB-6080-3421-3CA4-EF042679AB29}"/>
              </a:ext>
            </a:extLst>
          </p:cNvPr>
          <p:cNvSpPr txBox="1"/>
          <p:nvPr/>
        </p:nvSpPr>
        <p:spPr>
          <a:xfrm>
            <a:off x="1760706" y="1427892"/>
            <a:ext cx="2850205" cy="338554"/>
          </a:xfrm>
          <a:prstGeom prst="rect">
            <a:avLst/>
          </a:prstGeom>
          <a:noFill/>
        </p:spPr>
        <p:txBody>
          <a:bodyPr wrap="square" rtlCol="0">
            <a:spAutoFit/>
          </a:bodyPr>
          <a:lstStyle/>
          <a:p>
            <a:r>
              <a:rPr lang="en-US" sz="1600" dirty="0">
                <a:solidFill>
                  <a:schemeClr val="tx2">
                    <a:lumMod val="25000"/>
                    <a:lumOff val="75000"/>
                  </a:schemeClr>
                </a:solidFill>
              </a:rPr>
              <a:t>Please login to BlueOS</a:t>
            </a:r>
          </a:p>
        </p:txBody>
      </p:sp>
      <p:pic>
        <p:nvPicPr>
          <p:cNvPr id="9" name="Picture 8" descr="A group of icons in circles&#10;&#10;Description automatically generated">
            <a:extLst>
              <a:ext uri="{FF2B5EF4-FFF2-40B4-BE49-F238E27FC236}">
                <a16:creationId xmlns:a16="http://schemas.microsoft.com/office/drawing/2014/main" id="{1BCF78C7-35E9-3506-D063-63D1F05A4464}"/>
              </a:ext>
            </a:extLst>
          </p:cNvPr>
          <p:cNvPicPr>
            <a:picLocks noChangeAspect="1"/>
          </p:cNvPicPr>
          <p:nvPr/>
        </p:nvPicPr>
        <p:blipFill>
          <a:blip r:embed="rId4">
            <a:extLst>
              <a:ext uri="{28A0092B-C50C-407E-A947-70E740481C1C}">
                <a14:useLocalDpi xmlns:a14="http://schemas.microsoft.com/office/drawing/2010/main" val="0"/>
              </a:ext>
            </a:extLst>
          </a:blip>
          <a:srcRect l="37496" t="7234" r="38957" b="54469"/>
          <a:stretch/>
        </p:blipFill>
        <p:spPr>
          <a:xfrm>
            <a:off x="6682901" y="1684511"/>
            <a:ext cx="1274325" cy="1333597"/>
          </a:xfrm>
          <a:prstGeom prst="rect">
            <a:avLst/>
          </a:prstGeom>
        </p:spPr>
      </p:pic>
      <p:sp>
        <p:nvSpPr>
          <p:cNvPr id="10" name="TextBox 9">
            <a:extLst>
              <a:ext uri="{FF2B5EF4-FFF2-40B4-BE49-F238E27FC236}">
                <a16:creationId xmlns:a16="http://schemas.microsoft.com/office/drawing/2014/main" id="{249B3F34-BF55-2477-974F-5053F547BFA8}"/>
              </a:ext>
            </a:extLst>
          </p:cNvPr>
          <p:cNvSpPr txBox="1"/>
          <p:nvPr/>
        </p:nvSpPr>
        <p:spPr>
          <a:xfrm>
            <a:off x="6893668" y="3045217"/>
            <a:ext cx="976010" cy="523220"/>
          </a:xfrm>
          <a:prstGeom prst="rect">
            <a:avLst/>
          </a:prstGeom>
          <a:noFill/>
        </p:spPr>
        <p:txBody>
          <a:bodyPr wrap="square" rtlCol="0">
            <a:spAutoFit/>
          </a:bodyPr>
          <a:lstStyle/>
          <a:p>
            <a:r>
              <a:rPr lang="en-US" sz="2800" dirty="0">
                <a:solidFill>
                  <a:schemeClr val="tx2">
                    <a:lumMod val="25000"/>
                    <a:lumOff val="75000"/>
                  </a:schemeClr>
                </a:solidFill>
              </a:rPr>
              <a:t>7Zeb</a:t>
            </a:r>
          </a:p>
        </p:txBody>
      </p:sp>
      <p:sp>
        <p:nvSpPr>
          <p:cNvPr id="11" name="Rectangle: Rounded Corners 10">
            <a:hlinkClick r:id="" action="ppaction://hlinkshowjump?jump=nextslide"/>
            <a:extLst>
              <a:ext uri="{FF2B5EF4-FFF2-40B4-BE49-F238E27FC236}">
                <a16:creationId xmlns:a16="http://schemas.microsoft.com/office/drawing/2014/main" id="{22EFDEA7-2A1D-C14D-DBFE-388D2B87706D}"/>
              </a:ext>
            </a:extLst>
          </p:cNvPr>
          <p:cNvSpPr/>
          <p:nvPr/>
        </p:nvSpPr>
        <p:spPr>
          <a:xfrm>
            <a:off x="6224081" y="3667328"/>
            <a:ext cx="2315183" cy="283830"/>
          </a:xfrm>
          <a:prstGeom prst="roundRect">
            <a:avLst/>
          </a:prstGeom>
          <a:solidFill>
            <a:schemeClr val="tx1"/>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84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75E71A2-59B2-AE63-5198-477886EFDEDC}"/>
              </a:ext>
            </a:extLst>
          </p:cNvPr>
          <p:cNvSpPr/>
          <p:nvPr/>
        </p:nvSpPr>
        <p:spPr>
          <a:xfrm>
            <a:off x="1468876" y="751461"/>
            <a:ext cx="8793805" cy="5355077"/>
          </a:xfrm>
          <a:prstGeom prst="roundRect">
            <a:avLst>
              <a:gd name="adj" fmla="val 5007"/>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s with black lines&#10;&#10;Description automatically generated">
            <a:extLst>
              <a:ext uri="{FF2B5EF4-FFF2-40B4-BE49-F238E27FC236}">
                <a16:creationId xmlns:a16="http://schemas.microsoft.com/office/drawing/2014/main" id="{333C9F4F-8DC3-9022-B30B-82D953E7E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413" y="2204031"/>
            <a:ext cx="1806102" cy="1952670"/>
          </a:xfrm>
          <a:prstGeom prst="rect">
            <a:avLst/>
          </a:prstGeom>
        </p:spPr>
      </p:pic>
      <p:sp>
        <p:nvSpPr>
          <p:cNvPr id="6" name="TextBox 5">
            <a:extLst>
              <a:ext uri="{FF2B5EF4-FFF2-40B4-BE49-F238E27FC236}">
                <a16:creationId xmlns:a16="http://schemas.microsoft.com/office/drawing/2014/main" id="{19782CD2-A04A-4CFB-BFF7-D8758EC7E305}"/>
              </a:ext>
            </a:extLst>
          </p:cNvPr>
          <p:cNvSpPr txBox="1"/>
          <p:nvPr/>
        </p:nvSpPr>
        <p:spPr>
          <a:xfrm>
            <a:off x="1760706" y="904672"/>
            <a:ext cx="2850205" cy="523220"/>
          </a:xfrm>
          <a:prstGeom prst="rect">
            <a:avLst/>
          </a:prstGeom>
          <a:noFill/>
        </p:spPr>
        <p:txBody>
          <a:bodyPr wrap="square" rtlCol="0">
            <a:spAutoFit/>
          </a:bodyPr>
          <a:lstStyle/>
          <a:p>
            <a:r>
              <a:rPr lang="en-US" sz="2800" dirty="0">
                <a:solidFill>
                  <a:schemeClr val="tx2">
                    <a:lumMod val="25000"/>
                    <a:lumOff val="75000"/>
                  </a:schemeClr>
                </a:solidFill>
              </a:rPr>
              <a:t>Log In</a:t>
            </a:r>
          </a:p>
        </p:txBody>
      </p:sp>
      <p:sp>
        <p:nvSpPr>
          <p:cNvPr id="7" name="TextBox 6">
            <a:extLst>
              <a:ext uri="{FF2B5EF4-FFF2-40B4-BE49-F238E27FC236}">
                <a16:creationId xmlns:a16="http://schemas.microsoft.com/office/drawing/2014/main" id="{5624A7EB-6080-3421-3CA4-EF042679AB29}"/>
              </a:ext>
            </a:extLst>
          </p:cNvPr>
          <p:cNvSpPr txBox="1"/>
          <p:nvPr/>
        </p:nvSpPr>
        <p:spPr>
          <a:xfrm>
            <a:off x="1760706" y="1427892"/>
            <a:ext cx="2850205" cy="338554"/>
          </a:xfrm>
          <a:prstGeom prst="rect">
            <a:avLst/>
          </a:prstGeom>
          <a:noFill/>
        </p:spPr>
        <p:txBody>
          <a:bodyPr wrap="square" rtlCol="0">
            <a:spAutoFit/>
          </a:bodyPr>
          <a:lstStyle/>
          <a:p>
            <a:r>
              <a:rPr lang="en-US" sz="1600" dirty="0">
                <a:solidFill>
                  <a:schemeClr val="tx2">
                    <a:lumMod val="25000"/>
                    <a:lumOff val="75000"/>
                  </a:schemeClr>
                </a:solidFill>
              </a:rPr>
              <a:t>Please login to BlueOS</a:t>
            </a:r>
          </a:p>
        </p:txBody>
      </p:sp>
      <p:pic>
        <p:nvPicPr>
          <p:cNvPr id="9" name="Picture 8" descr="A group of icons in circles&#10;&#10;Description automatically generated">
            <a:extLst>
              <a:ext uri="{FF2B5EF4-FFF2-40B4-BE49-F238E27FC236}">
                <a16:creationId xmlns:a16="http://schemas.microsoft.com/office/drawing/2014/main" id="{1BCF78C7-35E9-3506-D063-63D1F05A4464}"/>
              </a:ext>
            </a:extLst>
          </p:cNvPr>
          <p:cNvPicPr>
            <a:picLocks noChangeAspect="1"/>
          </p:cNvPicPr>
          <p:nvPr/>
        </p:nvPicPr>
        <p:blipFill>
          <a:blip r:embed="rId4">
            <a:extLst>
              <a:ext uri="{28A0092B-C50C-407E-A947-70E740481C1C}">
                <a14:useLocalDpi xmlns:a14="http://schemas.microsoft.com/office/drawing/2010/main" val="0"/>
              </a:ext>
            </a:extLst>
          </a:blip>
          <a:srcRect l="37496" t="7234" r="38957" b="54469"/>
          <a:stretch/>
        </p:blipFill>
        <p:spPr>
          <a:xfrm>
            <a:off x="6682901" y="1684511"/>
            <a:ext cx="1274325" cy="1333597"/>
          </a:xfrm>
          <a:prstGeom prst="rect">
            <a:avLst/>
          </a:prstGeom>
        </p:spPr>
      </p:pic>
      <p:sp>
        <p:nvSpPr>
          <p:cNvPr id="10" name="TextBox 9">
            <a:extLst>
              <a:ext uri="{FF2B5EF4-FFF2-40B4-BE49-F238E27FC236}">
                <a16:creationId xmlns:a16="http://schemas.microsoft.com/office/drawing/2014/main" id="{249B3F34-BF55-2477-974F-5053F547BFA8}"/>
              </a:ext>
            </a:extLst>
          </p:cNvPr>
          <p:cNvSpPr txBox="1"/>
          <p:nvPr/>
        </p:nvSpPr>
        <p:spPr>
          <a:xfrm>
            <a:off x="6893668" y="3045217"/>
            <a:ext cx="976010" cy="523220"/>
          </a:xfrm>
          <a:prstGeom prst="rect">
            <a:avLst/>
          </a:prstGeom>
          <a:noFill/>
        </p:spPr>
        <p:txBody>
          <a:bodyPr wrap="square" rtlCol="0">
            <a:spAutoFit/>
          </a:bodyPr>
          <a:lstStyle/>
          <a:p>
            <a:r>
              <a:rPr lang="en-US" sz="2800" dirty="0">
                <a:solidFill>
                  <a:schemeClr val="tx2">
                    <a:lumMod val="25000"/>
                    <a:lumOff val="75000"/>
                  </a:schemeClr>
                </a:solidFill>
              </a:rPr>
              <a:t>7Zeb</a:t>
            </a:r>
          </a:p>
        </p:txBody>
      </p:sp>
      <p:sp>
        <p:nvSpPr>
          <p:cNvPr id="11" name="Rectangle: Rounded Corners 10">
            <a:extLst>
              <a:ext uri="{FF2B5EF4-FFF2-40B4-BE49-F238E27FC236}">
                <a16:creationId xmlns:a16="http://schemas.microsoft.com/office/drawing/2014/main" id="{22EFDEA7-2A1D-C14D-DBFE-388D2B87706D}"/>
              </a:ext>
            </a:extLst>
          </p:cNvPr>
          <p:cNvSpPr/>
          <p:nvPr/>
        </p:nvSpPr>
        <p:spPr>
          <a:xfrm>
            <a:off x="6224081" y="3667328"/>
            <a:ext cx="2315183" cy="283830"/>
          </a:xfrm>
          <a:prstGeom prst="roundRect">
            <a:avLst/>
          </a:prstGeom>
          <a:solidFill>
            <a:schemeClr val="tx1"/>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0FADA0-37EB-1410-A169-0F30D78448DC}"/>
              </a:ext>
            </a:extLst>
          </p:cNvPr>
          <p:cNvSpPr txBox="1"/>
          <p:nvPr/>
        </p:nvSpPr>
        <p:spPr>
          <a:xfrm>
            <a:off x="6173822" y="3667328"/>
            <a:ext cx="2315183"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a:t>
            </a:r>
          </a:p>
        </p:txBody>
      </p:sp>
      <p:sp>
        <p:nvSpPr>
          <p:cNvPr id="8" name="Rectangle: Rounded Corners 7">
            <a:hlinkClick r:id="" action="ppaction://hlinkshowjump?jump=nextslide"/>
            <a:extLst>
              <a:ext uri="{FF2B5EF4-FFF2-40B4-BE49-F238E27FC236}">
                <a16:creationId xmlns:a16="http://schemas.microsoft.com/office/drawing/2014/main" id="{34FFD7DD-B6C0-F431-6A73-656078C345A8}"/>
              </a:ext>
            </a:extLst>
          </p:cNvPr>
          <p:cNvSpPr/>
          <p:nvPr/>
        </p:nvSpPr>
        <p:spPr>
          <a:xfrm>
            <a:off x="6893668" y="4050049"/>
            <a:ext cx="1001949" cy="28383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Login</a:t>
            </a:r>
          </a:p>
        </p:txBody>
      </p:sp>
    </p:spTree>
    <p:extLst>
      <p:ext uri="{BB962C8B-B14F-4D97-AF65-F5344CB8AC3E}">
        <p14:creationId xmlns:p14="http://schemas.microsoft.com/office/powerpoint/2010/main" val="3261024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1"/>
                            </p:stCondLst>
                            <p:childTnLst>
                              <p:par>
                                <p:cTn id="8" presetID="42"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hlinkClick r:id="" action="ppaction://hlinkshowjump?jump=nextslide"/>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TextBox 2">
            <a:extLst>
              <a:ext uri="{FF2B5EF4-FFF2-40B4-BE49-F238E27FC236}">
                <a16:creationId xmlns:a16="http://schemas.microsoft.com/office/drawing/2014/main" id="{5659A864-6D58-AEE8-FCF3-D11F32DB82B8}"/>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4:22PM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207575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p:nvPr/>
        </p:nvSpPr>
        <p:spPr>
          <a:xfrm>
            <a:off x="2563090" y="1454727"/>
            <a:ext cx="6608618" cy="34636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Earth globe: Americas with solid fill">
            <a:extLst>
              <a:ext uri="{FF2B5EF4-FFF2-40B4-BE49-F238E27FC236}">
                <a16:creationId xmlns:a16="http://schemas.microsoft.com/office/drawing/2014/main" id="{CBC0A247-5066-13A7-2D55-8AE5F20B81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8102" y="2027172"/>
            <a:ext cx="1838036" cy="1717963"/>
          </a:xfrm>
          <a:prstGeom prst="rect">
            <a:avLst/>
          </a:prstGeom>
        </p:spPr>
      </p:pic>
      <p:sp>
        <p:nvSpPr>
          <p:cNvPr id="14" name="TextBox 13">
            <a:extLst>
              <a:ext uri="{FF2B5EF4-FFF2-40B4-BE49-F238E27FC236}">
                <a16:creationId xmlns:a16="http://schemas.microsoft.com/office/drawing/2014/main" id="{6F63C983-D726-8843-6BD1-7E477CC20727}"/>
              </a:ext>
            </a:extLst>
          </p:cNvPr>
          <p:cNvSpPr txBox="1"/>
          <p:nvPr/>
        </p:nvSpPr>
        <p:spPr>
          <a:xfrm>
            <a:off x="4502727" y="2438400"/>
            <a:ext cx="4322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err="1">
                <a:solidFill>
                  <a:schemeClr val="accent1">
                    <a:lumMod val="40000"/>
                    <a:lumOff val="60000"/>
                  </a:schemeClr>
                </a:solidFill>
              </a:rPr>
              <a:t>BlueWeb</a:t>
            </a:r>
            <a:r>
              <a:rPr lang="en-US" sz="5400" dirty="0">
                <a:solidFill>
                  <a:schemeClr val="accent1">
                    <a:lumMod val="40000"/>
                    <a:lumOff val="60000"/>
                  </a:schemeClr>
                </a:solidFill>
              </a:rPr>
              <a:t> 6</a:t>
            </a:r>
          </a:p>
        </p:txBody>
      </p:sp>
      <p:pic>
        <p:nvPicPr>
          <p:cNvPr id="15" name="Graphic 14" descr="Close with solid fill">
            <a:extLst>
              <a:ext uri="{FF2B5EF4-FFF2-40B4-BE49-F238E27FC236}">
                <a16:creationId xmlns:a16="http://schemas.microsoft.com/office/drawing/2014/main" id="{A4D982B3-03B6-8863-6A71-4AE38287985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93872" y="1670824"/>
            <a:ext cx="189571" cy="189571"/>
          </a:xfrm>
          <a:prstGeom prst="rect">
            <a:avLst/>
          </a:prstGeom>
        </p:spPr>
      </p:pic>
      <p:sp>
        <p:nvSpPr>
          <p:cNvPr id="16" name="TextBox 15">
            <a:extLst>
              <a:ext uri="{FF2B5EF4-FFF2-40B4-BE49-F238E27FC236}">
                <a16:creationId xmlns:a16="http://schemas.microsoft.com/office/drawing/2014/main" id="{B63C2757-744F-5A2E-7737-30EEBA89E942}"/>
              </a:ext>
            </a:extLst>
          </p:cNvPr>
          <p:cNvSpPr txBox="1"/>
          <p:nvPr/>
        </p:nvSpPr>
        <p:spPr>
          <a:xfrm>
            <a:off x="4377447" y="2131979"/>
            <a:ext cx="1823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Blue Computer</a:t>
            </a:r>
          </a:p>
        </p:txBody>
      </p:sp>
      <p:sp>
        <p:nvSpPr>
          <p:cNvPr id="17" name="TextBox 16">
            <a:extLst>
              <a:ext uri="{FF2B5EF4-FFF2-40B4-BE49-F238E27FC236}">
                <a16:creationId xmlns:a16="http://schemas.microsoft.com/office/drawing/2014/main" id="{598F4BB1-CF11-99F1-678A-0BAB900E1A40}"/>
              </a:ext>
            </a:extLst>
          </p:cNvPr>
          <p:cNvSpPr txBox="1"/>
          <p:nvPr/>
        </p:nvSpPr>
        <p:spPr>
          <a:xfrm>
            <a:off x="2796701" y="4312595"/>
            <a:ext cx="26021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Connecting to the internet...</a:t>
            </a:r>
            <a:endParaRPr lang="en-US" dirty="0"/>
          </a:p>
        </p:txBody>
      </p:sp>
      <p:pic>
        <p:nvPicPr>
          <p:cNvPr id="18" name="Graphic 17" descr="Earth globe: Americas with solid fill">
            <a:extLst>
              <a:ext uri="{FF2B5EF4-FFF2-40B4-BE49-F238E27FC236}">
                <a16:creationId xmlns:a16="http://schemas.microsoft.com/office/drawing/2014/main" id="{B98AB020-20B5-60FC-7CE3-EE1CB82075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10680" y="6249867"/>
            <a:ext cx="453136" cy="438912"/>
          </a:xfrm>
          <a:prstGeom prst="rect">
            <a:avLst/>
          </a:prstGeom>
        </p:spPr>
      </p:pic>
      <p:sp>
        <p:nvSpPr>
          <p:cNvPr id="20" name="TextBox 19">
            <a:extLst>
              <a:ext uri="{FF2B5EF4-FFF2-40B4-BE49-F238E27FC236}">
                <a16:creationId xmlns:a16="http://schemas.microsoft.com/office/drawing/2014/main" id="{600AC2D9-FF7D-559B-E629-63982CC88BE4}"/>
              </a:ext>
            </a:extLst>
          </p:cNvPr>
          <p:cNvSpPr txBox="1"/>
          <p:nvPr/>
        </p:nvSpPr>
        <p:spPr>
          <a:xfrm>
            <a:off x="10805532" y="6293004"/>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4:22PM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480052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hlinkClick r:id="" action="ppaction://hlinkshowjump?jump=nextslide"/>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p:nvPr/>
        </p:nvSpPr>
        <p:spPr>
          <a:xfrm>
            <a:off x="2563090" y="1454727"/>
            <a:ext cx="6608618" cy="34636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Earth globe: Americas with solid fill">
            <a:extLst>
              <a:ext uri="{FF2B5EF4-FFF2-40B4-BE49-F238E27FC236}">
                <a16:creationId xmlns:a16="http://schemas.microsoft.com/office/drawing/2014/main" id="{CBC0A247-5066-13A7-2D55-8AE5F20B81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8102" y="2027172"/>
            <a:ext cx="1838036" cy="1717963"/>
          </a:xfrm>
          <a:prstGeom prst="rect">
            <a:avLst/>
          </a:prstGeom>
        </p:spPr>
      </p:pic>
      <p:sp>
        <p:nvSpPr>
          <p:cNvPr id="14" name="TextBox 13">
            <a:extLst>
              <a:ext uri="{FF2B5EF4-FFF2-40B4-BE49-F238E27FC236}">
                <a16:creationId xmlns:a16="http://schemas.microsoft.com/office/drawing/2014/main" id="{6F63C983-D726-8843-6BD1-7E477CC20727}"/>
              </a:ext>
            </a:extLst>
          </p:cNvPr>
          <p:cNvSpPr txBox="1"/>
          <p:nvPr/>
        </p:nvSpPr>
        <p:spPr>
          <a:xfrm>
            <a:off x="4502727" y="2438400"/>
            <a:ext cx="4322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err="1">
                <a:solidFill>
                  <a:schemeClr val="accent1">
                    <a:lumMod val="40000"/>
                    <a:lumOff val="60000"/>
                  </a:schemeClr>
                </a:solidFill>
              </a:rPr>
              <a:t>BlueWeb</a:t>
            </a:r>
            <a:r>
              <a:rPr lang="en-US" sz="5400" dirty="0">
                <a:solidFill>
                  <a:schemeClr val="accent1">
                    <a:lumMod val="40000"/>
                    <a:lumOff val="60000"/>
                  </a:schemeClr>
                </a:solidFill>
              </a:rPr>
              <a:t> 6</a:t>
            </a:r>
          </a:p>
        </p:txBody>
      </p:sp>
      <p:pic>
        <p:nvPicPr>
          <p:cNvPr id="15" name="Graphic 14" descr="Close with solid fill">
            <a:extLst>
              <a:ext uri="{FF2B5EF4-FFF2-40B4-BE49-F238E27FC236}">
                <a16:creationId xmlns:a16="http://schemas.microsoft.com/office/drawing/2014/main" id="{A4D982B3-03B6-8863-6A71-4AE38287985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93872" y="1670824"/>
            <a:ext cx="189571" cy="189571"/>
          </a:xfrm>
          <a:prstGeom prst="rect">
            <a:avLst/>
          </a:prstGeom>
        </p:spPr>
      </p:pic>
      <p:sp>
        <p:nvSpPr>
          <p:cNvPr id="16" name="TextBox 15">
            <a:extLst>
              <a:ext uri="{FF2B5EF4-FFF2-40B4-BE49-F238E27FC236}">
                <a16:creationId xmlns:a16="http://schemas.microsoft.com/office/drawing/2014/main" id="{B63C2757-744F-5A2E-7737-30EEBA89E942}"/>
              </a:ext>
            </a:extLst>
          </p:cNvPr>
          <p:cNvSpPr txBox="1"/>
          <p:nvPr/>
        </p:nvSpPr>
        <p:spPr>
          <a:xfrm>
            <a:off x="4377447" y="2131979"/>
            <a:ext cx="1823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Blue Computer</a:t>
            </a:r>
          </a:p>
        </p:txBody>
      </p:sp>
      <p:sp>
        <p:nvSpPr>
          <p:cNvPr id="17" name="TextBox 16">
            <a:extLst>
              <a:ext uri="{FF2B5EF4-FFF2-40B4-BE49-F238E27FC236}">
                <a16:creationId xmlns:a16="http://schemas.microsoft.com/office/drawing/2014/main" id="{598F4BB1-CF11-99F1-678A-0BAB900E1A40}"/>
              </a:ext>
            </a:extLst>
          </p:cNvPr>
          <p:cNvSpPr txBox="1"/>
          <p:nvPr/>
        </p:nvSpPr>
        <p:spPr>
          <a:xfrm>
            <a:off x="2785969" y="4323327"/>
            <a:ext cx="47271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Your device is not connected to the internet.</a:t>
            </a:r>
            <a:endParaRPr lang="en-US" dirty="0"/>
          </a:p>
        </p:txBody>
      </p:sp>
      <p:pic>
        <p:nvPicPr>
          <p:cNvPr id="18" name="Graphic 17" descr="Earth globe: Americas with solid fill">
            <a:extLst>
              <a:ext uri="{FF2B5EF4-FFF2-40B4-BE49-F238E27FC236}">
                <a16:creationId xmlns:a16="http://schemas.microsoft.com/office/drawing/2014/main" id="{B98AB020-20B5-60FC-7CE3-EE1CB82075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10680" y="6249867"/>
            <a:ext cx="453136" cy="438912"/>
          </a:xfrm>
          <a:prstGeom prst="rect">
            <a:avLst/>
          </a:prstGeom>
        </p:spPr>
      </p:pic>
      <p:sp>
        <p:nvSpPr>
          <p:cNvPr id="20" name="TextBox 19">
            <a:extLst>
              <a:ext uri="{FF2B5EF4-FFF2-40B4-BE49-F238E27FC236}">
                <a16:creationId xmlns:a16="http://schemas.microsoft.com/office/drawing/2014/main" id="{6569EFE6-0088-A808-BD79-B8BF788848AF}"/>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4:22PM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3673121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13" name="Rectangle: Rounded Corners 12">
            <a:extLst>
              <a:ext uri="{FF2B5EF4-FFF2-40B4-BE49-F238E27FC236}">
                <a16:creationId xmlns:a16="http://schemas.microsoft.com/office/drawing/2014/main" id="{CFC919E3-C656-AECF-389B-80D2A7809BCF}"/>
              </a:ext>
            </a:extLst>
          </p:cNvPr>
          <p:cNvSpPr/>
          <p:nvPr/>
        </p:nvSpPr>
        <p:spPr>
          <a:xfrm>
            <a:off x="103306" y="1143000"/>
            <a:ext cx="5579165" cy="5064533"/>
          </a:xfrm>
          <a:prstGeom prst="roundRect">
            <a:avLst>
              <a:gd name="adj" fmla="val 4200"/>
            </a:avLst>
          </a:prstGeom>
          <a:solidFill>
            <a:schemeClr val="accent1">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TextBox 13">
            <a:extLst>
              <a:ext uri="{FF2B5EF4-FFF2-40B4-BE49-F238E27FC236}">
                <a16:creationId xmlns:a16="http://schemas.microsoft.com/office/drawing/2014/main" id="{19CDCD73-945A-3CCB-CB6F-5305132D8F99}"/>
              </a:ext>
            </a:extLst>
          </p:cNvPr>
          <p:cNvSpPr txBox="1"/>
          <p:nvPr/>
        </p:nvSpPr>
        <p:spPr>
          <a:xfrm>
            <a:off x="261937" y="1244600"/>
            <a:ext cx="2870730" cy="461665"/>
          </a:xfrm>
          <a:prstGeom prst="rect">
            <a:avLst/>
          </a:prstGeom>
          <a:noFill/>
        </p:spPr>
        <p:txBody>
          <a:bodyPr wrap="square" rtlCol="0">
            <a:spAutoFit/>
          </a:bodyPr>
          <a:lstStyle/>
          <a:p>
            <a:r>
              <a:rPr lang="en-US" sz="2400" dirty="0">
                <a:solidFill>
                  <a:schemeClr val="bg1"/>
                </a:solidFill>
              </a:rPr>
              <a:t>Start</a:t>
            </a:r>
            <a:endParaRPr lang="LID4096" sz="2400" dirty="0">
              <a:solidFill>
                <a:schemeClr val="bg1"/>
              </a:solidFill>
            </a:endParaRPr>
          </a:p>
        </p:txBody>
      </p:sp>
      <p:pic>
        <p:nvPicPr>
          <p:cNvPr id="16" name="Graphic 15" descr="Magnifying glass with solid fill">
            <a:hlinkClick r:id="rId16" action="ppaction://hlinksldjump"/>
            <a:extLst>
              <a:ext uri="{FF2B5EF4-FFF2-40B4-BE49-F238E27FC236}">
                <a16:creationId xmlns:a16="http://schemas.microsoft.com/office/drawing/2014/main" id="{3C7DCDDF-9691-B41D-939D-0EB947FEDA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112" y="1274120"/>
            <a:ext cx="347359" cy="347359"/>
          </a:xfrm>
          <a:prstGeom prst="rect">
            <a:avLst/>
          </a:prstGeom>
        </p:spPr>
      </p:pic>
      <p:sp>
        <p:nvSpPr>
          <p:cNvPr id="17" name="TextBox 16">
            <a:extLst>
              <a:ext uri="{FF2B5EF4-FFF2-40B4-BE49-F238E27FC236}">
                <a16:creationId xmlns:a16="http://schemas.microsoft.com/office/drawing/2014/main" id="{2B32D1FB-7D57-EE07-7D69-1EB716C63F01}"/>
              </a:ext>
            </a:extLst>
          </p:cNvPr>
          <p:cNvSpPr txBox="1"/>
          <p:nvPr/>
        </p:nvSpPr>
        <p:spPr>
          <a:xfrm>
            <a:off x="350520" y="3311282"/>
            <a:ext cx="4403088" cy="646331"/>
          </a:xfrm>
          <a:prstGeom prst="rect">
            <a:avLst/>
          </a:prstGeom>
          <a:noFill/>
        </p:spPr>
        <p:txBody>
          <a:bodyPr wrap="square" rtlCol="0">
            <a:spAutoFit/>
          </a:bodyPr>
          <a:lstStyle/>
          <a:p>
            <a:r>
              <a:rPr lang="en-US" dirty="0">
                <a:solidFill>
                  <a:schemeClr val="bg1"/>
                </a:solidFill>
              </a:rPr>
              <a:t>There’s nothing here yet, open some programs for stuff to show up here.</a:t>
            </a:r>
            <a:endParaRPr lang="LID4096" dirty="0">
              <a:solidFill>
                <a:schemeClr val="bg1"/>
              </a:solidFill>
            </a:endParaRPr>
          </a:p>
        </p:txBody>
      </p:sp>
      <p:sp>
        <p:nvSpPr>
          <p:cNvPr id="18" name="Rectangle: Rounded Corners 17">
            <a:extLst>
              <a:ext uri="{FF2B5EF4-FFF2-40B4-BE49-F238E27FC236}">
                <a16:creationId xmlns:a16="http://schemas.microsoft.com/office/drawing/2014/main" id="{F125BF89-BCC6-6F56-C6E4-9905D3CAA0C7}"/>
              </a:ext>
            </a:extLst>
          </p:cNvPr>
          <p:cNvSpPr/>
          <p:nvPr/>
        </p:nvSpPr>
        <p:spPr>
          <a:xfrm>
            <a:off x="4182533" y="1913467"/>
            <a:ext cx="1312334" cy="41486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Apps</a:t>
            </a:r>
            <a:endParaRPr lang="LID4096" dirty="0"/>
          </a:p>
        </p:txBody>
      </p:sp>
      <p:pic>
        <p:nvPicPr>
          <p:cNvPr id="20" name="Graphic 19" descr="Power with solid fill">
            <a:hlinkClick r:id="" action="ppaction://hlinkshowjump?jump=lastslide"/>
            <a:extLst>
              <a:ext uri="{FF2B5EF4-FFF2-40B4-BE49-F238E27FC236}">
                <a16:creationId xmlns:a16="http://schemas.microsoft.com/office/drawing/2014/main" id="{39820681-E9C6-730D-FC8E-50FB8009B27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86706" y="5647246"/>
            <a:ext cx="290885" cy="290885"/>
          </a:xfrm>
          <a:prstGeom prst="rect">
            <a:avLst/>
          </a:prstGeom>
        </p:spPr>
      </p:pic>
      <p:sp>
        <p:nvSpPr>
          <p:cNvPr id="15" name="TextBox 14">
            <a:extLst>
              <a:ext uri="{FF2B5EF4-FFF2-40B4-BE49-F238E27FC236}">
                <a16:creationId xmlns:a16="http://schemas.microsoft.com/office/drawing/2014/main" id="{8E956A6B-F55C-7712-C796-BA3C721CB326}"/>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pic>
        <p:nvPicPr>
          <p:cNvPr id="3" name="Graphic 2" descr="Single gear with solid fill">
            <a:hlinkClick r:id="" action="ppaction://hlinkshowjump?jump=nextslide"/>
            <a:extLst>
              <a:ext uri="{FF2B5EF4-FFF2-40B4-BE49-F238E27FC236}">
                <a16:creationId xmlns:a16="http://schemas.microsoft.com/office/drawing/2014/main" id="{B119683F-3EBC-7C5D-ECBD-ED3B61A3E4F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47794" y="5583880"/>
            <a:ext cx="438912" cy="438912"/>
          </a:xfrm>
          <a:prstGeom prst="rect">
            <a:avLst/>
          </a:prstGeom>
        </p:spPr>
      </p:pic>
    </p:spTree>
    <p:extLst>
      <p:ext uri="{BB962C8B-B14F-4D97-AF65-F5344CB8AC3E}">
        <p14:creationId xmlns:p14="http://schemas.microsoft.com/office/powerpoint/2010/main" val="222105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p:nvPr/>
        </p:nvSpPr>
        <p:spPr>
          <a:xfrm>
            <a:off x="2563090" y="1454727"/>
            <a:ext cx="6608618" cy="34636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Single gear with solid fill">
            <a:extLst>
              <a:ext uri="{FF2B5EF4-FFF2-40B4-BE49-F238E27FC236}">
                <a16:creationId xmlns:a16="http://schemas.microsoft.com/office/drawing/2014/main" id="{CBC0A247-5066-13A7-2D55-8AE5F20B815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138" y="2027172"/>
            <a:ext cx="1717963" cy="1717963"/>
          </a:xfrm>
          <a:prstGeom prst="rect">
            <a:avLst/>
          </a:prstGeom>
        </p:spPr>
      </p:pic>
      <p:sp>
        <p:nvSpPr>
          <p:cNvPr id="14" name="TextBox 13">
            <a:extLst>
              <a:ext uri="{FF2B5EF4-FFF2-40B4-BE49-F238E27FC236}">
                <a16:creationId xmlns:a16="http://schemas.microsoft.com/office/drawing/2014/main" id="{6F63C983-D726-8843-6BD1-7E477CC20727}"/>
              </a:ext>
            </a:extLst>
          </p:cNvPr>
          <p:cNvSpPr txBox="1"/>
          <p:nvPr/>
        </p:nvSpPr>
        <p:spPr>
          <a:xfrm>
            <a:off x="4502727" y="2438400"/>
            <a:ext cx="4322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chemeClr val="accent1">
                    <a:lumMod val="40000"/>
                    <a:lumOff val="60000"/>
                  </a:schemeClr>
                </a:solidFill>
              </a:rPr>
              <a:t>Settings</a:t>
            </a:r>
            <a:endParaRPr lang="en-US" dirty="0"/>
          </a:p>
        </p:txBody>
      </p:sp>
      <p:pic>
        <p:nvPicPr>
          <p:cNvPr id="15" name="Graphic 14" descr="Close with solid fill">
            <a:extLst>
              <a:ext uri="{FF2B5EF4-FFF2-40B4-BE49-F238E27FC236}">
                <a16:creationId xmlns:a16="http://schemas.microsoft.com/office/drawing/2014/main" id="{A4D982B3-03B6-8863-6A71-4AE38287985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93872" y="1670824"/>
            <a:ext cx="189571" cy="189571"/>
          </a:xfrm>
          <a:prstGeom prst="rect">
            <a:avLst/>
          </a:prstGeom>
        </p:spPr>
      </p:pic>
      <p:sp>
        <p:nvSpPr>
          <p:cNvPr id="16" name="TextBox 15">
            <a:extLst>
              <a:ext uri="{FF2B5EF4-FFF2-40B4-BE49-F238E27FC236}">
                <a16:creationId xmlns:a16="http://schemas.microsoft.com/office/drawing/2014/main" id="{B63C2757-744F-5A2E-7737-30EEBA89E942}"/>
              </a:ext>
            </a:extLst>
          </p:cNvPr>
          <p:cNvSpPr txBox="1"/>
          <p:nvPr/>
        </p:nvSpPr>
        <p:spPr>
          <a:xfrm>
            <a:off x="4377447" y="2131979"/>
            <a:ext cx="1823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BlueOS</a:t>
            </a:r>
            <a:endParaRPr lang="en-US" dirty="0" err="1"/>
          </a:p>
        </p:txBody>
      </p:sp>
      <p:sp>
        <p:nvSpPr>
          <p:cNvPr id="17" name="TextBox 16">
            <a:extLst>
              <a:ext uri="{FF2B5EF4-FFF2-40B4-BE49-F238E27FC236}">
                <a16:creationId xmlns:a16="http://schemas.microsoft.com/office/drawing/2014/main" id="{598F4BB1-CF11-99F1-678A-0BAB900E1A40}"/>
              </a:ext>
            </a:extLst>
          </p:cNvPr>
          <p:cNvSpPr txBox="1"/>
          <p:nvPr/>
        </p:nvSpPr>
        <p:spPr>
          <a:xfrm>
            <a:off x="2785969" y="4323327"/>
            <a:ext cx="47271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Loading...</a:t>
            </a:r>
            <a:endParaRPr lang="en-US" dirty="0"/>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20" name="TextBox 19">
            <a:extLst>
              <a:ext uri="{FF2B5EF4-FFF2-40B4-BE49-F238E27FC236}">
                <a16:creationId xmlns:a16="http://schemas.microsoft.com/office/drawing/2014/main" id="{3B2F4DFD-85AE-F7F1-59E0-53EBAE3F0F83}"/>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1267973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5154385" y="2585357"/>
            <a:ext cx="1883229" cy="1687285"/>
          </a:xfrm>
          <a:prstGeom prst="roundRect">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squares with black lines&#10;&#10;Description automatically generated">
            <a:extLst>
              <a:ext uri="{FF2B5EF4-FFF2-40B4-BE49-F238E27FC236}">
                <a16:creationId xmlns:a16="http://schemas.microsoft.com/office/drawing/2014/main" id="{B5E1B1EF-A863-5A46-EAF5-C96A24087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498" y="2788416"/>
            <a:ext cx="1185001" cy="1281166"/>
          </a:xfrm>
          <a:prstGeom prst="rect">
            <a:avLst/>
          </a:prstGeom>
        </p:spPr>
      </p:pic>
    </p:spTree>
    <p:extLst>
      <p:ext uri="{BB962C8B-B14F-4D97-AF65-F5344CB8AC3E}">
        <p14:creationId xmlns:p14="http://schemas.microsoft.com/office/powerpoint/2010/main" val="2128656757"/>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a:spLocks noGrp="1" noRot="1" noMove="1" noResize="1" noEditPoints="1" noAdjustHandles="1" noChangeArrowheads="1" noChangeShapeType="1"/>
          </p:cNvSpPr>
          <p:nvPr/>
        </p:nvSpPr>
        <p:spPr>
          <a:xfrm>
            <a:off x="130629" y="126030"/>
            <a:ext cx="11604171" cy="5948199"/>
          </a:xfrm>
          <a:prstGeom prst="roundRect">
            <a:avLst>
              <a:gd name="adj" fmla="val 5137"/>
            </a:avLst>
          </a:prstGeom>
          <a:solidFill>
            <a:schemeClr val="tx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19" name="TextBox 18">
            <a:extLst>
              <a:ext uri="{FF2B5EF4-FFF2-40B4-BE49-F238E27FC236}">
                <a16:creationId xmlns:a16="http://schemas.microsoft.com/office/drawing/2014/main" id="{B50CF7AC-FE9E-B2A2-601E-69C0CF299E37}"/>
              </a:ext>
            </a:extLst>
          </p:cNvPr>
          <p:cNvSpPr txBox="1"/>
          <p:nvPr/>
        </p:nvSpPr>
        <p:spPr>
          <a:xfrm>
            <a:off x="296333" y="364067"/>
            <a:ext cx="2658534" cy="523220"/>
          </a:xfrm>
          <a:prstGeom prst="rect">
            <a:avLst/>
          </a:prstGeom>
          <a:noFill/>
        </p:spPr>
        <p:txBody>
          <a:bodyPr wrap="square" rtlCol="0">
            <a:spAutoFit/>
          </a:bodyPr>
          <a:lstStyle/>
          <a:p>
            <a:r>
              <a:rPr lang="en-US" sz="2800" dirty="0">
                <a:solidFill>
                  <a:schemeClr val="bg1"/>
                </a:solidFill>
              </a:rPr>
              <a:t>Settings</a:t>
            </a:r>
            <a:endParaRPr lang="LID4096" sz="2800" dirty="0">
              <a:solidFill>
                <a:schemeClr val="bg1"/>
              </a:solidFill>
            </a:endParaRPr>
          </a:p>
        </p:txBody>
      </p:sp>
      <p:sp>
        <p:nvSpPr>
          <p:cNvPr id="20" name="Rectangle: Rounded Corners 19">
            <a:extLst>
              <a:ext uri="{FF2B5EF4-FFF2-40B4-BE49-F238E27FC236}">
                <a16:creationId xmlns:a16="http://schemas.microsoft.com/office/drawing/2014/main" id="{2E2A87C1-4F66-BB58-443E-CC7E46DF1836}"/>
              </a:ext>
            </a:extLst>
          </p:cNvPr>
          <p:cNvSpPr/>
          <p:nvPr/>
        </p:nvSpPr>
        <p:spPr>
          <a:xfrm>
            <a:off x="296333" y="929621"/>
            <a:ext cx="2827867" cy="338998"/>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“Display”</a:t>
            </a:r>
            <a:endParaRPr lang="LID4096" dirty="0"/>
          </a:p>
        </p:txBody>
      </p:sp>
      <p:pic>
        <p:nvPicPr>
          <p:cNvPr id="22" name="Graphic 21" descr="Magnifying glass with solid fill">
            <a:extLst>
              <a:ext uri="{FF2B5EF4-FFF2-40B4-BE49-F238E27FC236}">
                <a16:creationId xmlns:a16="http://schemas.microsoft.com/office/drawing/2014/main" id="{DB9E8709-AB98-B99D-BE3E-B8E118EC4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4800" y="989053"/>
            <a:ext cx="220133" cy="220133"/>
          </a:xfrm>
          <a:prstGeom prst="rect">
            <a:avLst/>
          </a:prstGeom>
        </p:spPr>
      </p:pic>
      <p:sp>
        <p:nvSpPr>
          <p:cNvPr id="36" name="Rectangle: Rounded Corners 35">
            <a:extLst>
              <a:ext uri="{FF2B5EF4-FFF2-40B4-BE49-F238E27FC236}">
                <a16:creationId xmlns:a16="http://schemas.microsoft.com/office/drawing/2014/main" id="{876669B6-C21F-1AED-8D4E-F2B66FA280A5}"/>
              </a:ext>
            </a:extLst>
          </p:cNvPr>
          <p:cNvSpPr/>
          <p:nvPr/>
        </p:nvSpPr>
        <p:spPr>
          <a:xfrm>
            <a:off x="214621" y="1347537"/>
            <a:ext cx="3491105" cy="4475691"/>
          </a:xfrm>
          <a:prstGeom prst="roundRect">
            <a:avLst>
              <a:gd name="adj" fmla="val 7293"/>
            </a:avLst>
          </a:prstGeom>
          <a:solidFill>
            <a:schemeClr val="tx1">
              <a:lumMod val="75000"/>
              <a:lumOff val="25000"/>
              <a:alpha val="33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4" name="Graphic 23" descr="Computer with solid fill">
            <a:extLst>
              <a:ext uri="{FF2B5EF4-FFF2-40B4-BE49-F238E27FC236}">
                <a16:creationId xmlns:a16="http://schemas.microsoft.com/office/drawing/2014/main" id="{61A65DB2-9663-59E9-4D0C-04E3A4E464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599" y="1447799"/>
            <a:ext cx="621641" cy="621641"/>
          </a:xfrm>
          <a:prstGeom prst="rect">
            <a:avLst/>
          </a:prstGeom>
        </p:spPr>
      </p:pic>
      <p:sp>
        <p:nvSpPr>
          <p:cNvPr id="25" name="TextBox 24">
            <a:extLst>
              <a:ext uri="{FF2B5EF4-FFF2-40B4-BE49-F238E27FC236}">
                <a16:creationId xmlns:a16="http://schemas.microsoft.com/office/drawing/2014/main" id="{3A825C75-593F-231A-6C1D-54913F7D0EF0}"/>
              </a:ext>
            </a:extLst>
          </p:cNvPr>
          <p:cNvSpPr txBox="1"/>
          <p:nvPr/>
        </p:nvSpPr>
        <p:spPr>
          <a:xfrm>
            <a:off x="842433" y="1574614"/>
            <a:ext cx="2112433" cy="369332"/>
          </a:xfrm>
          <a:prstGeom prst="rect">
            <a:avLst/>
          </a:prstGeom>
          <a:noFill/>
        </p:spPr>
        <p:txBody>
          <a:bodyPr wrap="square" rtlCol="0">
            <a:spAutoFit/>
          </a:bodyPr>
          <a:lstStyle/>
          <a:p>
            <a:r>
              <a:rPr lang="en-US" dirty="0">
                <a:solidFill>
                  <a:schemeClr val="bg1"/>
                </a:solidFill>
              </a:rPr>
              <a:t>System</a:t>
            </a:r>
            <a:endParaRPr lang="LID4096" dirty="0">
              <a:solidFill>
                <a:schemeClr val="bg1"/>
              </a:solidFill>
            </a:endParaRPr>
          </a:p>
        </p:txBody>
      </p:sp>
      <p:sp>
        <p:nvSpPr>
          <p:cNvPr id="26" name="Rectangle: Rounded Corners 25">
            <a:extLst>
              <a:ext uri="{FF2B5EF4-FFF2-40B4-BE49-F238E27FC236}">
                <a16:creationId xmlns:a16="http://schemas.microsoft.com/office/drawing/2014/main" id="{E5BBACC3-A167-21E3-7EE6-AC30EB525E77}"/>
              </a:ext>
            </a:extLst>
          </p:cNvPr>
          <p:cNvSpPr/>
          <p:nvPr/>
        </p:nvSpPr>
        <p:spPr>
          <a:xfrm>
            <a:off x="207621" y="1992818"/>
            <a:ext cx="2857311" cy="4571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Earth globe: Africa and Europe with solid fill">
            <a:hlinkClick r:id="" action="ppaction://hlinkshowjump?jump=nextslide"/>
            <a:extLst>
              <a:ext uri="{FF2B5EF4-FFF2-40B4-BE49-F238E27FC236}">
                <a16:creationId xmlns:a16="http://schemas.microsoft.com/office/drawing/2014/main" id="{D55D7523-06A0-0B22-F3E8-B76D443B78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481" y="2038537"/>
            <a:ext cx="621641" cy="621641"/>
          </a:xfrm>
          <a:prstGeom prst="rect">
            <a:avLst/>
          </a:prstGeom>
        </p:spPr>
      </p:pic>
      <p:sp>
        <p:nvSpPr>
          <p:cNvPr id="29" name="TextBox 28">
            <a:hlinkClick r:id="" action="ppaction://hlinkshowjump?jump=nextslide"/>
            <a:extLst>
              <a:ext uri="{FF2B5EF4-FFF2-40B4-BE49-F238E27FC236}">
                <a16:creationId xmlns:a16="http://schemas.microsoft.com/office/drawing/2014/main" id="{2905E9AC-AE78-C811-324D-279EAAF73E5D}"/>
              </a:ext>
            </a:extLst>
          </p:cNvPr>
          <p:cNvSpPr txBox="1"/>
          <p:nvPr/>
        </p:nvSpPr>
        <p:spPr>
          <a:xfrm>
            <a:off x="779122" y="2171841"/>
            <a:ext cx="2112433" cy="369332"/>
          </a:xfrm>
          <a:prstGeom prst="rect">
            <a:avLst/>
          </a:prstGeom>
          <a:noFill/>
        </p:spPr>
        <p:txBody>
          <a:bodyPr wrap="square" rtlCol="0">
            <a:spAutoFit/>
          </a:bodyPr>
          <a:lstStyle/>
          <a:p>
            <a:r>
              <a:rPr lang="en-US" dirty="0">
                <a:solidFill>
                  <a:schemeClr val="bg1"/>
                </a:solidFill>
              </a:rPr>
              <a:t>Network &amp; Internet</a:t>
            </a:r>
            <a:endParaRPr lang="LID4096" dirty="0">
              <a:solidFill>
                <a:schemeClr val="bg1"/>
              </a:solidFill>
            </a:endParaRPr>
          </a:p>
        </p:txBody>
      </p:sp>
      <p:pic>
        <p:nvPicPr>
          <p:cNvPr id="31" name="Graphic 30" descr="Easel with solid fill">
            <a:extLst>
              <a:ext uri="{FF2B5EF4-FFF2-40B4-BE49-F238E27FC236}">
                <a16:creationId xmlns:a16="http://schemas.microsoft.com/office/drawing/2014/main" id="{9E791C27-AB5C-6D71-495F-93F3DD70E8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629" y="2611091"/>
            <a:ext cx="675373" cy="675373"/>
          </a:xfrm>
          <a:prstGeom prst="rect">
            <a:avLst/>
          </a:prstGeom>
        </p:spPr>
      </p:pic>
      <p:sp>
        <p:nvSpPr>
          <p:cNvPr id="32" name="TextBox 31">
            <a:extLst>
              <a:ext uri="{FF2B5EF4-FFF2-40B4-BE49-F238E27FC236}">
                <a16:creationId xmlns:a16="http://schemas.microsoft.com/office/drawing/2014/main" id="{266F8446-7362-AA41-D010-D449F63A8128}"/>
              </a:ext>
            </a:extLst>
          </p:cNvPr>
          <p:cNvSpPr txBox="1"/>
          <p:nvPr/>
        </p:nvSpPr>
        <p:spPr>
          <a:xfrm>
            <a:off x="691625" y="2764111"/>
            <a:ext cx="2112433" cy="369332"/>
          </a:xfrm>
          <a:prstGeom prst="rect">
            <a:avLst/>
          </a:prstGeom>
          <a:noFill/>
        </p:spPr>
        <p:txBody>
          <a:bodyPr wrap="square" rtlCol="0">
            <a:spAutoFit/>
          </a:bodyPr>
          <a:lstStyle/>
          <a:p>
            <a:r>
              <a:rPr lang="en-US" dirty="0">
                <a:solidFill>
                  <a:schemeClr val="bg1"/>
                </a:solidFill>
              </a:rPr>
              <a:t>Personalization</a:t>
            </a:r>
            <a:endParaRPr lang="LID4096" dirty="0">
              <a:solidFill>
                <a:schemeClr val="bg1"/>
              </a:solidFill>
            </a:endParaRPr>
          </a:p>
        </p:txBody>
      </p:sp>
      <p:pic>
        <p:nvPicPr>
          <p:cNvPr id="34" name="Graphic 33" descr="User with solid fill">
            <a:extLst>
              <a:ext uri="{FF2B5EF4-FFF2-40B4-BE49-F238E27FC236}">
                <a16:creationId xmlns:a16="http://schemas.microsoft.com/office/drawing/2014/main" id="{9B6CE6DF-163C-A487-DACC-234E307BB0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49" y="3259473"/>
            <a:ext cx="712447" cy="712447"/>
          </a:xfrm>
          <a:prstGeom prst="rect">
            <a:avLst/>
          </a:prstGeom>
        </p:spPr>
      </p:pic>
      <p:sp>
        <p:nvSpPr>
          <p:cNvPr id="35" name="TextBox 34">
            <a:extLst>
              <a:ext uri="{FF2B5EF4-FFF2-40B4-BE49-F238E27FC236}">
                <a16:creationId xmlns:a16="http://schemas.microsoft.com/office/drawing/2014/main" id="{EB8799DB-CA89-D5C0-8887-31070D1346D4}"/>
              </a:ext>
            </a:extLst>
          </p:cNvPr>
          <p:cNvSpPr txBox="1"/>
          <p:nvPr/>
        </p:nvSpPr>
        <p:spPr>
          <a:xfrm>
            <a:off x="779122" y="3451072"/>
            <a:ext cx="2112433" cy="369332"/>
          </a:xfrm>
          <a:prstGeom prst="rect">
            <a:avLst/>
          </a:prstGeom>
          <a:noFill/>
        </p:spPr>
        <p:txBody>
          <a:bodyPr wrap="square" rtlCol="0">
            <a:spAutoFit/>
          </a:bodyPr>
          <a:lstStyle/>
          <a:p>
            <a:r>
              <a:rPr lang="en-US" dirty="0">
                <a:solidFill>
                  <a:schemeClr val="bg1"/>
                </a:solidFill>
              </a:rPr>
              <a:t>Accounts</a:t>
            </a:r>
            <a:endParaRPr lang="LID4096" dirty="0">
              <a:solidFill>
                <a:schemeClr val="bg1"/>
              </a:solidFill>
            </a:endParaRPr>
          </a:p>
        </p:txBody>
      </p:sp>
      <p:pic>
        <p:nvPicPr>
          <p:cNvPr id="38" name="Graphic 37" descr="Man with solid fill">
            <a:extLst>
              <a:ext uri="{FF2B5EF4-FFF2-40B4-BE49-F238E27FC236}">
                <a16:creationId xmlns:a16="http://schemas.microsoft.com/office/drawing/2014/main" id="{62CB4BC8-F097-E939-1892-3AE89C5AD0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247" y="3869338"/>
            <a:ext cx="654050" cy="654050"/>
          </a:xfrm>
          <a:prstGeom prst="rect">
            <a:avLst/>
          </a:prstGeom>
        </p:spPr>
      </p:pic>
      <p:sp>
        <p:nvSpPr>
          <p:cNvPr id="39" name="TextBox 38">
            <a:extLst>
              <a:ext uri="{FF2B5EF4-FFF2-40B4-BE49-F238E27FC236}">
                <a16:creationId xmlns:a16="http://schemas.microsoft.com/office/drawing/2014/main" id="{50B18913-DC6B-5D5B-1CF7-8B9C32A934DE}"/>
              </a:ext>
            </a:extLst>
          </p:cNvPr>
          <p:cNvSpPr txBox="1"/>
          <p:nvPr/>
        </p:nvSpPr>
        <p:spPr>
          <a:xfrm>
            <a:off x="732367" y="4005022"/>
            <a:ext cx="2112433" cy="369332"/>
          </a:xfrm>
          <a:prstGeom prst="rect">
            <a:avLst/>
          </a:prstGeom>
          <a:noFill/>
        </p:spPr>
        <p:txBody>
          <a:bodyPr wrap="square" rtlCol="0">
            <a:spAutoFit/>
          </a:bodyPr>
          <a:lstStyle/>
          <a:p>
            <a:r>
              <a:rPr lang="en-US" dirty="0">
                <a:solidFill>
                  <a:schemeClr val="bg1"/>
                </a:solidFill>
              </a:rPr>
              <a:t>Accessibility</a:t>
            </a:r>
            <a:endParaRPr lang="LID4096" dirty="0">
              <a:solidFill>
                <a:schemeClr val="bg1"/>
              </a:solidFill>
            </a:endParaRPr>
          </a:p>
        </p:txBody>
      </p:sp>
      <p:pic>
        <p:nvPicPr>
          <p:cNvPr id="41" name="Graphic 40" descr="Repeat with solid fill">
            <a:extLst>
              <a:ext uri="{FF2B5EF4-FFF2-40B4-BE49-F238E27FC236}">
                <a16:creationId xmlns:a16="http://schemas.microsoft.com/office/drawing/2014/main" id="{0F50F705-5648-8882-693C-434B53635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149" y="4520576"/>
            <a:ext cx="546100" cy="546100"/>
          </a:xfrm>
          <a:prstGeom prst="rect">
            <a:avLst/>
          </a:prstGeom>
        </p:spPr>
      </p:pic>
      <p:sp>
        <p:nvSpPr>
          <p:cNvPr id="42" name="TextBox 41">
            <a:extLst>
              <a:ext uri="{FF2B5EF4-FFF2-40B4-BE49-F238E27FC236}">
                <a16:creationId xmlns:a16="http://schemas.microsoft.com/office/drawing/2014/main" id="{60ADDAE0-E651-55C1-5DDC-533DA87AB5B9}"/>
              </a:ext>
            </a:extLst>
          </p:cNvPr>
          <p:cNvSpPr txBox="1"/>
          <p:nvPr/>
        </p:nvSpPr>
        <p:spPr>
          <a:xfrm>
            <a:off x="732367" y="4582965"/>
            <a:ext cx="2112433" cy="369332"/>
          </a:xfrm>
          <a:prstGeom prst="rect">
            <a:avLst/>
          </a:prstGeom>
          <a:noFill/>
        </p:spPr>
        <p:txBody>
          <a:bodyPr wrap="square" rtlCol="0">
            <a:spAutoFit/>
          </a:bodyPr>
          <a:lstStyle/>
          <a:p>
            <a:r>
              <a:rPr lang="en-US" dirty="0">
                <a:solidFill>
                  <a:schemeClr val="bg1"/>
                </a:solidFill>
              </a:rPr>
              <a:t>Update</a:t>
            </a:r>
            <a:endParaRPr lang="LID4096" dirty="0">
              <a:solidFill>
                <a:schemeClr val="bg1"/>
              </a:solidFill>
            </a:endParaRPr>
          </a:p>
        </p:txBody>
      </p:sp>
      <p:sp>
        <p:nvSpPr>
          <p:cNvPr id="13" name="TextBox 12">
            <a:extLst>
              <a:ext uri="{FF2B5EF4-FFF2-40B4-BE49-F238E27FC236}">
                <a16:creationId xmlns:a16="http://schemas.microsoft.com/office/drawing/2014/main" id="{A8185975-634F-01A8-E231-195D7E535571}"/>
              </a:ext>
            </a:extLst>
          </p:cNvPr>
          <p:cNvSpPr txBox="1"/>
          <p:nvPr/>
        </p:nvSpPr>
        <p:spPr>
          <a:xfrm>
            <a:off x="4107891" y="837509"/>
            <a:ext cx="2658534" cy="523220"/>
          </a:xfrm>
          <a:prstGeom prst="rect">
            <a:avLst/>
          </a:prstGeom>
          <a:noFill/>
        </p:spPr>
        <p:txBody>
          <a:bodyPr wrap="square" rtlCol="0">
            <a:spAutoFit/>
          </a:bodyPr>
          <a:lstStyle/>
          <a:p>
            <a:r>
              <a:rPr lang="en-US" sz="2800" dirty="0">
                <a:solidFill>
                  <a:schemeClr val="bg1"/>
                </a:solidFill>
              </a:rPr>
              <a:t>System</a:t>
            </a:r>
            <a:endParaRPr lang="LID4096" sz="2800" dirty="0">
              <a:solidFill>
                <a:schemeClr val="bg1"/>
              </a:solidFill>
            </a:endParaRPr>
          </a:p>
        </p:txBody>
      </p:sp>
      <p:pic>
        <p:nvPicPr>
          <p:cNvPr id="1026" name="Picture 2" descr="Free Video Display Icon - png, ico and icns formats for Windows, Mac OS ...">
            <a:extLst>
              <a:ext uri="{FF2B5EF4-FFF2-40B4-BE49-F238E27FC236}">
                <a16:creationId xmlns:a16="http://schemas.microsoft.com/office/drawing/2014/main" id="{1CBF1411-C987-DB46-CB95-8A4339F8D88E}"/>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9766" b="92969" l="9766" r="96875">
                        <a14:foregroundMark x1="49219" y1="73047" x2="36328" y2="88281"/>
                        <a14:foregroundMark x1="36328" y1="88281" x2="66406" y2="84766"/>
                        <a14:foregroundMark x1="66406" y1="84766" x2="50781" y2="80859"/>
                        <a14:foregroundMark x1="63672" y1="80469" x2="42969" y2="93359"/>
                        <a14:foregroundMark x1="42969" y1="93359" x2="24219" y2="86328"/>
                        <a14:foregroundMark x1="36276" y1="81440" x2="38672" y2="80469"/>
                        <a14:foregroundMark x1="24219" y1="86328" x2="29457" y2="84205"/>
                        <a14:foregroundMark x1="28370" y1="72384" x2="9375" y2="69141"/>
                        <a14:foregroundMark x1="57422" y1="77344" x2="40701" y2="74490"/>
                        <a14:foregroundMark x1="9375" y1="69141" x2="7422" y2="10156"/>
                        <a14:foregroundMark x1="7422" y1="10156" x2="34766" y2="4297"/>
                        <a14:foregroundMark x1="34766" y1="4297" x2="82422" y2="6641"/>
                        <a14:foregroundMark x1="82422" y1="6641" x2="96875" y2="22266"/>
                        <a14:foregroundMark x1="96875" y1="22266" x2="94531" y2="48047"/>
                        <a14:foregroundMark x1="47266" y1="68750" x2="71875" y2="66016"/>
                        <a14:foregroundMark x1="71875" y1="66016" x2="88281" y2="67578"/>
                        <a14:backgroundMark x1="30469" y1="76172" x2="38672" y2="75000"/>
                        <a14:backgroundMark x1="26953" y1="74609" x2="40625" y2="74609"/>
                      </a14:backgroundRemoval>
                    </a14:imgEffect>
                  </a14:imgLayer>
                </a14:imgProps>
              </a:ext>
              <a:ext uri="{28A0092B-C50C-407E-A947-70E740481C1C}">
                <a14:useLocalDpi xmlns:a14="http://schemas.microsoft.com/office/drawing/2010/main" val="0"/>
              </a:ext>
            </a:extLst>
          </a:blip>
          <a:srcRect/>
          <a:stretch>
            <a:fillRect/>
          </a:stretch>
        </p:blipFill>
        <p:spPr bwMode="auto">
          <a:xfrm>
            <a:off x="4107891" y="1506073"/>
            <a:ext cx="717760" cy="7177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0A059D-9E5B-B9F4-0E6B-51ABD2EAB7B2}"/>
              </a:ext>
            </a:extLst>
          </p:cNvPr>
          <p:cNvSpPr txBox="1"/>
          <p:nvPr/>
        </p:nvSpPr>
        <p:spPr>
          <a:xfrm>
            <a:off x="4935960" y="1610877"/>
            <a:ext cx="2112433" cy="369332"/>
          </a:xfrm>
          <a:prstGeom prst="rect">
            <a:avLst/>
          </a:prstGeom>
          <a:noFill/>
        </p:spPr>
        <p:txBody>
          <a:bodyPr wrap="square" rtlCol="0">
            <a:spAutoFit/>
          </a:bodyPr>
          <a:lstStyle/>
          <a:p>
            <a:r>
              <a:rPr lang="en-US" dirty="0">
                <a:solidFill>
                  <a:schemeClr val="bg1"/>
                </a:solidFill>
              </a:rPr>
              <a:t>Display</a:t>
            </a:r>
            <a:endParaRPr lang="LID4096" dirty="0">
              <a:solidFill>
                <a:schemeClr val="bg1"/>
              </a:solidFill>
            </a:endParaRPr>
          </a:p>
        </p:txBody>
      </p:sp>
      <p:pic>
        <p:nvPicPr>
          <p:cNvPr id="16" name="Graphic 15" descr="Sound Medium with solid fill">
            <a:extLst>
              <a:ext uri="{FF2B5EF4-FFF2-40B4-BE49-F238E27FC236}">
                <a16:creationId xmlns:a16="http://schemas.microsoft.com/office/drawing/2014/main" id="{84A73D7C-0C48-6AE9-C0AA-86F7E838364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73238" y="2230357"/>
            <a:ext cx="914400" cy="914400"/>
          </a:xfrm>
          <a:prstGeom prst="rect">
            <a:avLst/>
          </a:prstGeom>
        </p:spPr>
      </p:pic>
      <p:sp>
        <p:nvSpPr>
          <p:cNvPr id="17" name="TextBox 16">
            <a:extLst>
              <a:ext uri="{FF2B5EF4-FFF2-40B4-BE49-F238E27FC236}">
                <a16:creationId xmlns:a16="http://schemas.microsoft.com/office/drawing/2014/main" id="{C013C935-3F17-772A-A131-B5481BBD8EA3}"/>
              </a:ext>
            </a:extLst>
          </p:cNvPr>
          <p:cNvSpPr txBox="1"/>
          <p:nvPr/>
        </p:nvSpPr>
        <p:spPr>
          <a:xfrm>
            <a:off x="4935959" y="2476244"/>
            <a:ext cx="2112433" cy="369332"/>
          </a:xfrm>
          <a:prstGeom prst="rect">
            <a:avLst/>
          </a:prstGeom>
          <a:noFill/>
        </p:spPr>
        <p:txBody>
          <a:bodyPr wrap="square" rtlCol="0">
            <a:spAutoFit/>
          </a:bodyPr>
          <a:lstStyle/>
          <a:p>
            <a:r>
              <a:rPr lang="en-US" dirty="0">
                <a:solidFill>
                  <a:schemeClr val="bg1"/>
                </a:solidFill>
              </a:rPr>
              <a:t>Sound</a:t>
            </a:r>
            <a:endParaRPr lang="LID4096" dirty="0">
              <a:solidFill>
                <a:schemeClr val="bg1"/>
              </a:solidFill>
            </a:endParaRPr>
          </a:p>
        </p:txBody>
      </p:sp>
      <p:pic>
        <p:nvPicPr>
          <p:cNvPr id="23" name="Graphic 22" descr="Full battery with solid fill">
            <a:extLst>
              <a:ext uri="{FF2B5EF4-FFF2-40B4-BE49-F238E27FC236}">
                <a16:creationId xmlns:a16="http://schemas.microsoft.com/office/drawing/2014/main" id="{F377C175-77B6-4A4A-5367-88F55420C5F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07891" y="2997536"/>
            <a:ext cx="794737" cy="794737"/>
          </a:xfrm>
          <a:prstGeom prst="rect">
            <a:avLst/>
          </a:prstGeom>
        </p:spPr>
      </p:pic>
      <p:sp>
        <p:nvSpPr>
          <p:cNvPr id="27" name="TextBox 26">
            <a:extLst>
              <a:ext uri="{FF2B5EF4-FFF2-40B4-BE49-F238E27FC236}">
                <a16:creationId xmlns:a16="http://schemas.microsoft.com/office/drawing/2014/main" id="{8471D3CD-E6D1-1BCE-08DA-4EABCDA82065}"/>
              </a:ext>
            </a:extLst>
          </p:cNvPr>
          <p:cNvSpPr txBox="1"/>
          <p:nvPr/>
        </p:nvSpPr>
        <p:spPr>
          <a:xfrm>
            <a:off x="4902628" y="3216050"/>
            <a:ext cx="2112433" cy="369332"/>
          </a:xfrm>
          <a:prstGeom prst="rect">
            <a:avLst/>
          </a:prstGeom>
          <a:noFill/>
        </p:spPr>
        <p:txBody>
          <a:bodyPr wrap="square" rtlCol="0">
            <a:spAutoFit/>
          </a:bodyPr>
          <a:lstStyle/>
          <a:p>
            <a:r>
              <a:rPr lang="en-US" dirty="0">
                <a:solidFill>
                  <a:schemeClr val="bg1"/>
                </a:solidFill>
              </a:rPr>
              <a:t>Battery</a:t>
            </a:r>
            <a:endParaRPr lang="LID4096" dirty="0">
              <a:solidFill>
                <a:schemeClr val="bg1"/>
              </a:solidFill>
            </a:endParaRPr>
          </a:p>
        </p:txBody>
      </p:sp>
      <p:pic>
        <p:nvPicPr>
          <p:cNvPr id="33" name="Graphic 32" descr="Server with solid fill">
            <a:extLst>
              <a:ext uri="{FF2B5EF4-FFF2-40B4-BE49-F238E27FC236}">
                <a16:creationId xmlns:a16="http://schemas.microsoft.com/office/drawing/2014/main" id="{E930D483-C245-D1F2-A4F8-270F8CE8F32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091792" y="3713244"/>
            <a:ext cx="670150" cy="670150"/>
          </a:xfrm>
          <a:prstGeom prst="rect">
            <a:avLst/>
          </a:prstGeom>
        </p:spPr>
      </p:pic>
      <p:sp>
        <p:nvSpPr>
          <p:cNvPr id="37" name="TextBox 36">
            <a:extLst>
              <a:ext uri="{FF2B5EF4-FFF2-40B4-BE49-F238E27FC236}">
                <a16:creationId xmlns:a16="http://schemas.microsoft.com/office/drawing/2014/main" id="{D09DFAD9-3203-07EF-2FE5-4576E4C58371}"/>
              </a:ext>
            </a:extLst>
          </p:cNvPr>
          <p:cNvSpPr txBox="1"/>
          <p:nvPr/>
        </p:nvSpPr>
        <p:spPr>
          <a:xfrm>
            <a:off x="4761942" y="3859499"/>
            <a:ext cx="2112433" cy="369332"/>
          </a:xfrm>
          <a:prstGeom prst="rect">
            <a:avLst/>
          </a:prstGeom>
          <a:noFill/>
        </p:spPr>
        <p:txBody>
          <a:bodyPr wrap="square" rtlCol="0">
            <a:spAutoFit/>
          </a:bodyPr>
          <a:lstStyle/>
          <a:p>
            <a:r>
              <a:rPr lang="en-US" dirty="0">
                <a:solidFill>
                  <a:schemeClr val="bg1"/>
                </a:solidFill>
              </a:rPr>
              <a:t>Storage</a:t>
            </a:r>
            <a:endParaRPr lang="LID4096" dirty="0">
              <a:solidFill>
                <a:schemeClr val="bg1"/>
              </a:solidFill>
            </a:endParaRPr>
          </a:p>
        </p:txBody>
      </p:sp>
      <p:sp>
        <p:nvSpPr>
          <p:cNvPr id="21" name="TextBox 20">
            <a:extLst>
              <a:ext uri="{FF2B5EF4-FFF2-40B4-BE49-F238E27FC236}">
                <a16:creationId xmlns:a16="http://schemas.microsoft.com/office/drawing/2014/main" id="{AF058ED0-94C0-CFB1-86BB-B4489561DFFD}"/>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337070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a:spLocks noGrp="1" noRot="1" noMove="1" noResize="1" noEditPoints="1" noAdjustHandles="1" noChangeArrowheads="1" noChangeShapeType="1"/>
          </p:cNvSpPr>
          <p:nvPr/>
        </p:nvSpPr>
        <p:spPr>
          <a:xfrm>
            <a:off x="130629" y="126030"/>
            <a:ext cx="11604171" cy="5948199"/>
          </a:xfrm>
          <a:prstGeom prst="roundRect">
            <a:avLst>
              <a:gd name="adj" fmla="val 5137"/>
            </a:avLst>
          </a:prstGeom>
          <a:solidFill>
            <a:schemeClr val="tx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19" name="TextBox 18">
            <a:extLst>
              <a:ext uri="{FF2B5EF4-FFF2-40B4-BE49-F238E27FC236}">
                <a16:creationId xmlns:a16="http://schemas.microsoft.com/office/drawing/2014/main" id="{B50CF7AC-FE9E-B2A2-601E-69C0CF299E37}"/>
              </a:ext>
            </a:extLst>
          </p:cNvPr>
          <p:cNvSpPr txBox="1"/>
          <p:nvPr/>
        </p:nvSpPr>
        <p:spPr>
          <a:xfrm>
            <a:off x="296333" y="364067"/>
            <a:ext cx="2658534" cy="523220"/>
          </a:xfrm>
          <a:prstGeom prst="rect">
            <a:avLst/>
          </a:prstGeom>
          <a:noFill/>
        </p:spPr>
        <p:txBody>
          <a:bodyPr wrap="square" rtlCol="0">
            <a:spAutoFit/>
          </a:bodyPr>
          <a:lstStyle/>
          <a:p>
            <a:r>
              <a:rPr lang="en-US" sz="2800" dirty="0">
                <a:solidFill>
                  <a:schemeClr val="bg1"/>
                </a:solidFill>
              </a:rPr>
              <a:t>Settings</a:t>
            </a:r>
            <a:endParaRPr lang="LID4096" sz="2800" dirty="0">
              <a:solidFill>
                <a:schemeClr val="bg1"/>
              </a:solidFill>
            </a:endParaRPr>
          </a:p>
        </p:txBody>
      </p:sp>
      <p:sp>
        <p:nvSpPr>
          <p:cNvPr id="20" name="Rectangle: Rounded Corners 19">
            <a:extLst>
              <a:ext uri="{FF2B5EF4-FFF2-40B4-BE49-F238E27FC236}">
                <a16:creationId xmlns:a16="http://schemas.microsoft.com/office/drawing/2014/main" id="{2E2A87C1-4F66-BB58-443E-CC7E46DF1836}"/>
              </a:ext>
            </a:extLst>
          </p:cNvPr>
          <p:cNvSpPr/>
          <p:nvPr/>
        </p:nvSpPr>
        <p:spPr>
          <a:xfrm>
            <a:off x="296333" y="929621"/>
            <a:ext cx="2827867" cy="338998"/>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“Display”</a:t>
            </a:r>
            <a:endParaRPr lang="LID4096" dirty="0"/>
          </a:p>
        </p:txBody>
      </p:sp>
      <p:pic>
        <p:nvPicPr>
          <p:cNvPr id="22" name="Graphic 21" descr="Magnifying glass with solid fill">
            <a:extLst>
              <a:ext uri="{FF2B5EF4-FFF2-40B4-BE49-F238E27FC236}">
                <a16:creationId xmlns:a16="http://schemas.microsoft.com/office/drawing/2014/main" id="{DB9E8709-AB98-B99D-BE3E-B8E118EC4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4800" y="989053"/>
            <a:ext cx="220133" cy="220133"/>
          </a:xfrm>
          <a:prstGeom prst="rect">
            <a:avLst/>
          </a:prstGeom>
        </p:spPr>
      </p:pic>
      <p:sp>
        <p:nvSpPr>
          <p:cNvPr id="36" name="Rectangle: Rounded Corners 35">
            <a:extLst>
              <a:ext uri="{FF2B5EF4-FFF2-40B4-BE49-F238E27FC236}">
                <a16:creationId xmlns:a16="http://schemas.microsoft.com/office/drawing/2014/main" id="{876669B6-C21F-1AED-8D4E-F2B66FA280A5}"/>
              </a:ext>
            </a:extLst>
          </p:cNvPr>
          <p:cNvSpPr/>
          <p:nvPr/>
        </p:nvSpPr>
        <p:spPr>
          <a:xfrm>
            <a:off x="214621" y="1347537"/>
            <a:ext cx="3491105" cy="4475691"/>
          </a:xfrm>
          <a:prstGeom prst="roundRect">
            <a:avLst>
              <a:gd name="adj" fmla="val 7293"/>
            </a:avLst>
          </a:prstGeom>
          <a:solidFill>
            <a:schemeClr val="tx1">
              <a:lumMod val="75000"/>
              <a:lumOff val="25000"/>
              <a:alpha val="33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4" name="Graphic 23" descr="Computer with solid fill">
            <a:extLst>
              <a:ext uri="{FF2B5EF4-FFF2-40B4-BE49-F238E27FC236}">
                <a16:creationId xmlns:a16="http://schemas.microsoft.com/office/drawing/2014/main" id="{61A65DB2-9663-59E9-4D0C-04E3A4E464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599" y="1447799"/>
            <a:ext cx="621641" cy="621641"/>
          </a:xfrm>
          <a:prstGeom prst="rect">
            <a:avLst/>
          </a:prstGeom>
        </p:spPr>
      </p:pic>
      <p:sp>
        <p:nvSpPr>
          <p:cNvPr id="25" name="TextBox 24">
            <a:extLst>
              <a:ext uri="{FF2B5EF4-FFF2-40B4-BE49-F238E27FC236}">
                <a16:creationId xmlns:a16="http://schemas.microsoft.com/office/drawing/2014/main" id="{3A825C75-593F-231A-6C1D-54913F7D0EF0}"/>
              </a:ext>
            </a:extLst>
          </p:cNvPr>
          <p:cNvSpPr txBox="1"/>
          <p:nvPr/>
        </p:nvSpPr>
        <p:spPr>
          <a:xfrm>
            <a:off x="842433" y="1574614"/>
            <a:ext cx="2112433" cy="369332"/>
          </a:xfrm>
          <a:prstGeom prst="rect">
            <a:avLst/>
          </a:prstGeom>
          <a:noFill/>
        </p:spPr>
        <p:txBody>
          <a:bodyPr wrap="square" rtlCol="0">
            <a:spAutoFit/>
          </a:bodyPr>
          <a:lstStyle/>
          <a:p>
            <a:r>
              <a:rPr lang="en-US" dirty="0">
                <a:solidFill>
                  <a:schemeClr val="bg1"/>
                </a:solidFill>
              </a:rPr>
              <a:t>System</a:t>
            </a:r>
            <a:endParaRPr lang="LID4096" dirty="0">
              <a:solidFill>
                <a:schemeClr val="bg1"/>
              </a:solidFill>
            </a:endParaRPr>
          </a:p>
        </p:txBody>
      </p:sp>
      <p:sp>
        <p:nvSpPr>
          <p:cNvPr id="26" name="Rectangle: Rounded Corners 25">
            <a:extLst>
              <a:ext uri="{FF2B5EF4-FFF2-40B4-BE49-F238E27FC236}">
                <a16:creationId xmlns:a16="http://schemas.microsoft.com/office/drawing/2014/main" id="{E5BBACC3-A167-21E3-7EE6-AC30EB525E77}"/>
              </a:ext>
            </a:extLst>
          </p:cNvPr>
          <p:cNvSpPr/>
          <p:nvPr/>
        </p:nvSpPr>
        <p:spPr>
          <a:xfrm>
            <a:off x="252149" y="2618084"/>
            <a:ext cx="2857311" cy="4571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Earth globe: Africa and Europe with solid fill">
            <a:hlinkClick r:id="" action="ppaction://hlinkshowjump?jump=nextslide"/>
            <a:extLst>
              <a:ext uri="{FF2B5EF4-FFF2-40B4-BE49-F238E27FC236}">
                <a16:creationId xmlns:a16="http://schemas.microsoft.com/office/drawing/2014/main" id="{D55D7523-06A0-0B22-F3E8-B76D443B78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481" y="2038537"/>
            <a:ext cx="621641" cy="621641"/>
          </a:xfrm>
          <a:prstGeom prst="rect">
            <a:avLst/>
          </a:prstGeom>
        </p:spPr>
      </p:pic>
      <p:sp>
        <p:nvSpPr>
          <p:cNvPr id="29" name="TextBox 28">
            <a:hlinkClick r:id="" action="ppaction://hlinkshowjump?jump=nextslide"/>
            <a:extLst>
              <a:ext uri="{FF2B5EF4-FFF2-40B4-BE49-F238E27FC236}">
                <a16:creationId xmlns:a16="http://schemas.microsoft.com/office/drawing/2014/main" id="{2905E9AC-AE78-C811-324D-279EAAF73E5D}"/>
              </a:ext>
            </a:extLst>
          </p:cNvPr>
          <p:cNvSpPr txBox="1"/>
          <p:nvPr/>
        </p:nvSpPr>
        <p:spPr>
          <a:xfrm>
            <a:off x="779122" y="2171841"/>
            <a:ext cx="2112433" cy="369332"/>
          </a:xfrm>
          <a:prstGeom prst="rect">
            <a:avLst/>
          </a:prstGeom>
          <a:noFill/>
        </p:spPr>
        <p:txBody>
          <a:bodyPr wrap="square" rtlCol="0">
            <a:spAutoFit/>
          </a:bodyPr>
          <a:lstStyle/>
          <a:p>
            <a:r>
              <a:rPr lang="en-US" dirty="0">
                <a:solidFill>
                  <a:schemeClr val="bg1"/>
                </a:solidFill>
              </a:rPr>
              <a:t>Network &amp; Internet</a:t>
            </a:r>
            <a:endParaRPr lang="LID4096" dirty="0">
              <a:solidFill>
                <a:schemeClr val="bg1"/>
              </a:solidFill>
            </a:endParaRPr>
          </a:p>
        </p:txBody>
      </p:sp>
      <p:pic>
        <p:nvPicPr>
          <p:cNvPr id="31" name="Graphic 30" descr="Easel with solid fill">
            <a:extLst>
              <a:ext uri="{FF2B5EF4-FFF2-40B4-BE49-F238E27FC236}">
                <a16:creationId xmlns:a16="http://schemas.microsoft.com/office/drawing/2014/main" id="{9E791C27-AB5C-6D71-495F-93F3DD70E8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629" y="2611091"/>
            <a:ext cx="675373" cy="675373"/>
          </a:xfrm>
          <a:prstGeom prst="rect">
            <a:avLst/>
          </a:prstGeom>
        </p:spPr>
      </p:pic>
      <p:sp>
        <p:nvSpPr>
          <p:cNvPr id="32" name="TextBox 31">
            <a:extLst>
              <a:ext uri="{FF2B5EF4-FFF2-40B4-BE49-F238E27FC236}">
                <a16:creationId xmlns:a16="http://schemas.microsoft.com/office/drawing/2014/main" id="{266F8446-7362-AA41-D010-D449F63A8128}"/>
              </a:ext>
            </a:extLst>
          </p:cNvPr>
          <p:cNvSpPr txBox="1"/>
          <p:nvPr/>
        </p:nvSpPr>
        <p:spPr>
          <a:xfrm>
            <a:off x="691625" y="2764111"/>
            <a:ext cx="2112433" cy="369332"/>
          </a:xfrm>
          <a:prstGeom prst="rect">
            <a:avLst/>
          </a:prstGeom>
          <a:noFill/>
        </p:spPr>
        <p:txBody>
          <a:bodyPr wrap="square" rtlCol="0">
            <a:spAutoFit/>
          </a:bodyPr>
          <a:lstStyle/>
          <a:p>
            <a:r>
              <a:rPr lang="en-US" dirty="0">
                <a:solidFill>
                  <a:schemeClr val="bg1"/>
                </a:solidFill>
              </a:rPr>
              <a:t>Personalization</a:t>
            </a:r>
            <a:endParaRPr lang="LID4096" dirty="0">
              <a:solidFill>
                <a:schemeClr val="bg1"/>
              </a:solidFill>
            </a:endParaRPr>
          </a:p>
        </p:txBody>
      </p:sp>
      <p:pic>
        <p:nvPicPr>
          <p:cNvPr id="34" name="Graphic 33" descr="User with solid fill">
            <a:extLst>
              <a:ext uri="{FF2B5EF4-FFF2-40B4-BE49-F238E27FC236}">
                <a16:creationId xmlns:a16="http://schemas.microsoft.com/office/drawing/2014/main" id="{9B6CE6DF-163C-A487-DACC-234E307BB0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49" y="3259473"/>
            <a:ext cx="712447" cy="712447"/>
          </a:xfrm>
          <a:prstGeom prst="rect">
            <a:avLst/>
          </a:prstGeom>
        </p:spPr>
      </p:pic>
      <p:sp>
        <p:nvSpPr>
          <p:cNvPr id="35" name="TextBox 34">
            <a:extLst>
              <a:ext uri="{FF2B5EF4-FFF2-40B4-BE49-F238E27FC236}">
                <a16:creationId xmlns:a16="http://schemas.microsoft.com/office/drawing/2014/main" id="{EB8799DB-CA89-D5C0-8887-31070D1346D4}"/>
              </a:ext>
            </a:extLst>
          </p:cNvPr>
          <p:cNvSpPr txBox="1"/>
          <p:nvPr/>
        </p:nvSpPr>
        <p:spPr>
          <a:xfrm>
            <a:off x="779122" y="3451072"/>
            <a:ext cx="2112433" cy="369332"/>
          </a:xfrm>
          <a:prstGeom prst="rect">
            <a:avLst/>
          </a:prstGeom>
          <a:noFill/>
        </p:spPr>
        <p:txBody>
          <a:bodyPr wrap="square" rtlCol="0">
            <a:spAutoFit/>
          </a:bodyPr>
          <a:lstStyle/>
          <a:p>
            <a:r>
              <a:rPr lang="en-US" dirty="0">
                <a:solidFill>
                  <a:schemeClr val="bg1"/>
                </a:solidFill>
              </a:rPr>
              <a:t>Accounts</a:t>
            </a:r>
            <a:endParaRPr lang="LID4096" dirty="0">
              <a:solidFill>
                <a:schemeClr val="bg1"/>
              </a:solidFill>
            </a:endParaRPr>
          </a:p>
        </p:txBody>
      </p:sp>
      <p:pic>
        <p:nvPicPr>
          <p:cNvPr id="38" name="Graphic 37" descr="Man with solid fill">
            <a:extLst>
              <a:ext uri="{FF2B5EF4-FFF2-40B4-BE49-F238E27FC236}">
                <a16:creationId xmlns:a16="http://schemas.microsoft.com/office/drawing/2014/main" id="{62CB4BC8-F097-E939-1892-3AE89C5AD0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247" y="3869338"/>
            <a:ext cx="654050" cy="654050"/>
          </a:xfrm>
          <a:prstGeom prst="rect">
            <a:avLst/>
          </a:prstGeom>
        </p:spPr>
      </p:pic>
      <p:sp>
        <p:nvSpPr>
          <p:cNvPr id="39" name="TextBox 38">
            <a:extLst>
              <a:ext uri="{FF2B5EF4-FFF2-40B4-BE49-F238E27FC236}">
                <a16:creationId xmlns:a16="http://schemas.microsoft.com/office/drawing/2014/main" id="{50B18913-DC6B-5D5B-1CF7-8B9C32A934DE}"/>
              </a:ext>
            </a:extLst>
          </p:cNvPr>
          <p:cNvSpPr txBox="1"/>
          <p:nvPr/>
        </p:nvSpPr>
        <p:spPr>
          <a:xfrm>
            <a:off x="732367" y="4005022"/>
            <a:ext cx="2112433" cy="369332"/>
          </a:xfrm>
          <a:prstGeom prst="rect">
            <a:avLst/>
          </a:prstGeom>
          <a:noFill/>
        </p:spPr>
        <p:txBody>
          <a:bodyPr wrap="square" rtlCol="0">
            <a:spAutoFit/>
          </a:bodyPr>
          <a:lstStyle/>
          <a:p>
            <a:r>
              <a:rPr lang="en-US" dirty="0">
                <a:solidFill>
                  <a:schemeClr val="bg1"/>
                </a:solidFill>
              </a:rPr>
              <a:t>Accessibility</a:t>
            </a:r>
            <a:endParaRPr lang="LID4096" dirty="0">
              <a:solidFill>
                <a:schemeClr val="bg1"/>
              </a:solidFill>
            </a:endParaRPr>
          </a:p>
        </p:txBody>
      </p:sp>
      <p:pic>
        <p:nvPicPr>
          <p:cNvPr id="41" name="Graphic 40" descr="Repeat with solid fill">
            <a:extLst>
              <a:ext uri="{FF2B5EF4-FFF2-40B4-BE49-F238E27FC236}">
                <a16:creationId xmlns:a16="http://schemas.microsoft.com/office/drawing/2014/main" id="{0F50F705-5648-8882-693C-434B53635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149" y="4520576"/>
            <a:ext cx="546100" cy="546100"/>
          </a:xfrm>
          <a:prstGeom prst="rect">
            <a:avLst/>
          </a:prstGeom>
        </p:spPr>
      </p:pic>
      <p:sp>
        <p:nvSpPr>
          <p:cNvPr id="42" name="TextBox 41">
            <a:extLst>
              <a:ext uri="{FF2B5EF4-FFF2-40B4-BE49-F238E27FC236}">
                <a16:creationId xmlns:a16="http://schemas.microsoft.com/office/drawing/2014/main" id="{60ADDAE0-E651-55C1-5DDC-533DA87AB5B9}"/>
              </a:ext>
            </a:extLst>
          </p:cNvPr>
          <p:cNvSpPr txBox="1"/>
          <p:nvPr/>
        </p:nvSpPr>
        <p:spPr>
          <a:xfrm>
            <a:off x="732367" y="4582965"/>
            <a:ext cx="2112433" cy="369332"/>
          </a:xfrm>
          <a:prstGeom prst="rect">
            <a:avLst/>
          </a:prstGeom>
          <a:noFill/>
        </p:spPr>
        <p:txBody>
          <a:bodyPr wrap="square" rtlCol="0">
            <a:spAutoFit/>
          </a:bodyPr>
          <a:lstStyle/>
          <a:p>
            <a:r>
              <a:rPr lang="en-US" dirty="0">
                <a:solidFill>
                  <a:schemeClr val="bg1"/>
                </a:solidFill>
              </a:rPr>
              <a:t>Update</a:t>
            </a:r>
            <a:endParaRPr lang="LID4096" dirty="0">
              <a:solidFill>
                <a:schemeClr val="bg1"/>
              </a:solidFill>
            </a:endParaRPr>
          </a:p>
        </p:txBody>
      </p:sp>
      <p:sp>
        <p:nvSpPr>
          <p:cNvPr id="13" name="TextBox 12">
            <a:extLst>
              <a:ext uri="{FF2B5EF4-FFF2-40B4-BE49-F238E27FC236}">
                <a16:creationId xmlns:a16="http://schemas.microsoft.com/office/drawing/2014/main" id="{F1FC89C9-7542-BABE-BAD6-FDB31DAB9949}"/>
              </a:ext>
            </a:extLst>
          </p:cNvPr>
          <p:cNvSpPr txBox="1"/>
          <p:nvPr/>
        </p:nvSpPr>
        <p:spPr>
          <a:xfrm>
            <a:off x="4107890" y="837509"/>
            <a:ext cx="3601945" cy="523220"/>
          </a:xfrm>
          <a:prstGeom prst="rect">
            <a:avLst/>
          </a:prstGeom>
          <a:noFill/>
        </p:spPr>
        <p:txBody>
          <a:bodyPr wrap="square" rtlCol="0">
            <a:spAutoFit/>
          </a:bodyPr>
          <a:lstStyle/>
          <a:p>
            <a:r>
              <a:rPr lang="en-US" sz="2800" dirty="0">
                <a:solidFill>
                  <a:schemeClr val="bg1"/>
                </a:solidFill>
              </a:rPr>
              <a:t>Network &amp; Internet</a:t>
            </a:r>
            <a:endParaRPr lang="LID4096" sz="2800" dirty="0">
              <a:solidFill>
                <a:schemeClr val="bg1"/>
              </a:solidFill>
            </a:endParaRPr>
          </a:p>
        </p:txBody>
      </p:sp>
      <p:pic>
        <p:nvPicPr>
          <p:cNvPr id="15" name="Graphic 14" descr="Wi-Fi with solid fill">
            <a:hlinkClick r:id="" action="ppaction://hlinkshowjump?jump=nextslide"/>
            <a:extLst>
              <a:ext uri="{FF2B5EF4-FFF2-40B4-BE49-F238E27FC236}">
                <a16:creationId xmlns:a16="http://schemas.microsoft.com/office/drawing/2014/main" id="{9CC145C8-886B-C7C9-45E5-EDBEDF482D5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13027" y="1442107"/>
            <a:ext cx="914400" cy="914400"/>
          </a:xfrm>
          <a:prstGeom prst="rect">
            <a:avLst/>
          </a:prstGeom>
        </p:spPr>
      </p:pic>
      <p:sp>
        <p:nvSpPr>
          <p:cNvPr id="16" name="TextBox 15">
            <a:hlinkClick r:id="" action="ppaction://hlinkshowjump?jump=nextslide"/>
            <a:extLst>
              <a:ext uri="{FF2B5EF4-FFF2-40B4-BE49-F238E27FC236}">
                <a16:creationId xmlns:a16="http://schemas.microsoft.com/office/drawing/2014/main" id="{32F3649D-C4BD-2E5C-030C-F2113E9B3AEF}"/>
              </a:ext>
            </a:extLst>
          </p:cNvPr>
          <p:cNvSpPr txBox="1"/>
          <p:nvPr/>
        </p:nvSpPr>
        <p:spPr>
          <a:xfrm>
            <a:off x="4727427" y="1714641"/>
            <a:ext cx="2112433" cy="369332"/>
          </a:xfrm>
          <a:prstGeom prst="rect">
            <a:avLst/>
          </a:prstGeom>
          <a:noFill/>
        </p:spPr>
        <p:txBody>
          <a:bodyPr wrap="square" rtlCol="0">
            <a:spAutoFit/>
          </a:bodyPr>
          <a:lstStyle/>
          <a:p>
            <a:r>
              <a:rPr lang="en-US" dirty="0">
                <a:solidFill>
                  <a:schemeClr val="bg1"/>
                </a:solidFill>
              </a:rPr>
              <a:t>Wi-Fi</a:t>
            </a:r>
            <a:endParaRPr lang="LID4096" dirty="0">
              <a:solidFill>
                <a:schemeClr val="bg1"/>
              </a:solidFill>
            </a:endParaRPr>
          </a:p>
        </p:txBody>
      </p:sp>
      <p:pic>
        <p:nvPicPr>
          <p:cNvPr id="2050" name="Picture 2" descr="Annai – Medium">
            <a:extLst>
              <a:ext uri="{FF2B5EF4-FFF2-40B4-BE49-F238E27FC236}">
                <a16:creationId xmlns:a16="http://schemas.microsoft.com/office/drawing/2014/main" id="{C266F52E-0CAF-3D01-3D86-5FBA09CA127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50201" y="2298058"/>
            <a:ext cx="640051" cy="6400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C592B1C-6F70-6746-7446-8EB4B682E108}"/>
              </a:ext>
            </a:extLst>
          </p:cNvPr>
          <p:cNvSpPr txBox="1"/>
          <p:nvPr/>
        </p:nvSpPr>
        <p:spPr>
          <a:xfrm>
            <a:off x="4700561" y="2394779"/>
            <a:ext cx="2112433" cy="369332"/>
          </a:xfrm>
          <a:prstGeom prst="rect">
            <a:avLst/>
          </a:prstGeom>
          <a:noFill/>
        </p:spPr>
        <p:txBody>
          <a:bodyPr wrap="square" rtlCol="0">
            <a:spAutoFit/>
          </a:bodyPr>
          <a:lstStyle/>
          <a:p>
            <a:r>
              <a:rPr lang="en-US" dirty="0">
                <a:solidFill>
                  <a:schemeClr val="bg1"/>
                </a:solidFill>
              </a:rPr>
              <a:t>VPN</a:t>
            </a:r>
            <a:endParaRPr lang="LID4096" dirty="0">
              <a:solidFill>
                <a:schemeClr val="bg1"/>
              </a:solidFill>
            </a:endParaRPr>
          </a:p>
        </p:txBody>
      </p:sp>
      <p:pic>
        <p:nvPicPr>
          <p:cNvPr id="27" name="Graphic 26" descr="Telephone with solid fill">
            <a:extLst>
              <a:ext uri="{FF2B5EF4-FFF2-40B4-BE49-F238E27FC236}">
                <a16:creationId xmlns:a16="http://schemas.microsoft.com/office/drawing/2014/main" id="{17D9F31A-0CE6-5397-FD30-1537B2DAD88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845868" y="2843768"/>
            <a:ext cx="914400" cy="914400"/>
          </a:xfrm>
          <a:prstGeom prst="rect">
            <a:avLst/>
          </a:prstGeom>
        </p:spPr>
      </p:pic>
      <p:sp>
        <p:nvSpPr>
          <p:cNvPr id="30" name="TextBox 29">
            <a:extLst>
              <a:ext uri="{FF2B5EF4-FFF2-40B4-BE49-F238E27FC236}">
                <a16:creationId xmlns:a16="http://schemas.microsoft.com/office/drawing/2014/main" id="{4B20CF7C-255C-7B13-BA2F-812AE389A8ED}"/>
              </a:ext>
            </a:extLst>
          </p:cNvPr>
          <p:cNvSpPr txBox="1"/>
          <p:nvPr/>
        </p:nvSpPr>
        <p:spPr>
          <a:xfrm>
            <a:off x="4700560" y="3145205"/>
            <a:ext cx="2112433" cy="369332"/>
          </a:xfrm>
          <a:prstGeom prst="rect">
            <a:avLst/>
          </a:prstGeom>
          <a:noFill/>
        </p:spPr>
        <p:txBody>
          <a:bodyPr wrap="square" rtlCol="0">
            <a:spAutoFit/>
          </a:bodyPr>
          <a:lstStyle/>
          <a:p>
            <a:r>
              <a:rPr lang="en-US" dirty="0">
                <a:solidFill>
                  <a:schemeClr val="bg1"/>
                </a:solidFill>
              </a:rPr>
              <a:t>Dial up</a:t>
            </a:r>
            <a:endParaRPr lang="LID4096" dirty="0">
              <a:solidFill>
                <a:schemeClr val="bg1"/>
              </a:solidFill>
            </a:endParaRPr>
          </a:p>
        </p:txBody>
      </p:sp>
      <p:pic>
        <p:nvPicPr>
          <p:cNvPr id="1028" name="Picture 4">
            <a:extLst>
              <a:ext uri="{FF2B5EF4-FFF2-40B4-BE49-F238E27FC236}">
                <a16:creationId xmlns:a16="http://schemas.microsoft.com/office/drawing/2014/main" id="{FF96F083-F00D-96CF-44C1-3CBB46EA3548}"/>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foregroundMark x1="22674" y1="16892" x2="63372" y2="13514"/>
                        <a14:foregroundMark x1="69315" y1="29300" x2="75581" y2="45946"/>
                        <a14:foregroundMark x1="68104" y1="26084" x2="68729" y2="27745"/>
                        <a14:foregroundMark x1="66357" y1="21443" x2="67960" y2="25702"/>
                        <a14:foregroundMark x1="63372" y1="13514" x2="65962" y2="20394"/>
                        <a14:foregroundMark x1="75581" y1="45946" x2="60465" y2="79730"/>
                        <a14:foregroundMark x1="60465" y1="79730" x2="30814" y2="77703"/>
                        <a14:foregroundMark x1="30814" y1="77703" x2="22674" y2="29054"/>
                        <a14:foregroundMark x1="22674" y1="29054" x2="26163" y2="19595"/>
                        <a14:backgroundMark x1="66860" y1="32432" x2="68605" y2="31081"/>
                        <a14:backgroundMark x1="68605" y1="31757" x2="67442" y2="31081"/>
                        <a14:backgroundMark x1="68605" y1="29054" x2="67442" y2="25000"/>
                        <a14:backgroundMark x1="68023" y1="26351" x2="69186" y2="21622"/>
                      </a14:backgroundRemoval>
                    </a14:imgEffect>
                  </a14:imgLayer>
                </a14:imgProps>
              </a:ext>
              <a:ext uri="{28A0092B-C50C-407E-A947-70E740481C1C}">
                <a14:useLocalDpi xmlns:a14="http://schemas.microsoft.com/office/drawing/2010/main" val="0"/>
              </a:ext>
            </a:extLst>
          </a:blip>
          <a:srcRect/>
          <a:stretch>
            <a:fillRect/>
          </a:stretch>
        </p:blipFill>
        <p:spPr bwMode="auto">
          <a:xfrm>
            <a:off x="3836355" y="3615696"/>
            <a:ext cx="880021" cy="757227"/>
          </a:xfrm>
          <a:prstGeom prst="rect">
            <a:avLst/>
          </a:prstGeom>
          <a:noFill/>
          <a:effectLst>
            <a:outerShdw blurRad="50800" dist="50800" dir="5400000" algn="ctr" rotWithShape="0">
              <a:schemeClr val="tx2">
                <a:lumMod val="50000"/>
                <a:lumOff val="50000"/>
              </a:schemeClr>
            </a:outerShdw>
          </a:effectLst>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4318B8B-6339-6680-D143-8BAD427998DA}"/>
              </a:ext>
            </a:extLst>
          </p:cNvPr>
          <p:cNvSpPr txBox="1"/>
          <p:nvPr/>
        </p:nvSpPr>
        <p:spPr>
          <a:xfrm>
            <a:off x="4590252" y="3754044"/>
            <a:ext cx="2112433" cy="369332"/>
          </a:xfrm>
          <a:prstGeom prst="rect">
            <a:avLst/>
          </a:prstGeom>
          <a:noFill/>
        </p:spPr>
        <p:txBody>
          <a:bodyPr wrap="square" rtlCol="0">
            <a:spAutoFit/>
          </a:bodyPr>
          <a:lstStyle/>
          <a:p>
            <a:r>
              <a:rPr lang="en-US" dirty="0">
                <a:solidFill>
                  <a:schemeClr val="bg1"/>
                </a:solidFill>
              </a:rPr>
              <a:t>Ethernet</a:t>
            </a:r>
            <a:endParaRPr lang="LID4096" dirty="0">
              <a:solidFill>
                <a:schemeClr val="bg1"/>
              </a:solidFill>
            </a:endParaRPr>
          </a:p>
        </p:txBody>
      </p:sp>
      <p:sp>
        <p:nvSpPr>
          <p:cNvPr id="21" name="TextBox 20">
            <a:extLst>
              <a:ext uri="{FF2B5EF4-FFF2-40B4-BE49-F238E27FC236}">
                <a16:creationId xmlns:a16="http://schemas.microsoft.com/office/drawing/2014/main" id="{5E47C77C-B153-1CA0-5499-038B0F481444}"/>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96801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a:spLocks noGrp="1" noRot="1" noMove="1" noResize="1" noEditPoints="1" noAdjustHandles="1" noChangeArrowheads="1" noChangeShapeType="1"/>
          </p:cNvSpPr>
          <p:nvPr/>
        </p:nvSpPr>
        <p:spPr>
          <a:xfrm>
            <a:off x="130629" y="126030"/>
            <a:ext cx="11604171" cy="5948199"/>
          </a:xfrm>
          <a:prstGeom prst="roundRect">
            <a:avLst>
              <a:gd name="adj" fmla="val 5137"/>
            </a:avLst>
          </a:prstGeom>
          <a:solidFill>
            <a:schemeClr val="tx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19" name="TextBox 18">
            <a:extLst>
              <a:ext uri="{FF2B5EF4-FFF2-40B4-BE49-F238E27FC236}">
                <a16:creationId xmlns:a16="http://schemas.microsoft.com/office/drawing/2014/main" id="{B50CF7AC-FE9E-B2A2-601E-69C0CF299E37}"/>
              </a:ext>
            </a:extLst>
          </p:cNvPr>
          <p:cNvSpPr txBox="1"/>
          <p:nvPr/>
        </p:nvSpPr>
        <p:spPr>
          <a:xfrm>
            <a:off x="296333" y="364067"/>
            <a:ext cx="2658534" cy="523220"/>
          </a:xfrm>
          <a:prstGeom prst="rect">
            <a:avLst/>
          </a:prstGeom>
          <a:noFill/>
        </p:spPr>
        <p:txBody>
          <a:bodyPr wrap="square" rtlCol="0">
            <a:spAutoFit/>
          </a:bodyPr>
          <a:lstStyle/>
          <a:p>
            <a:r>
              <a:rPr lang="en-US" sz="2800" dirty="0">
                <a:solidFill>
                  <a:schemeClr val="bg1"/>
                </a:solidFill>
              </a:rPr>
              <a:t>Settings</a:t>
            </a:r>
            <a:endParaRPr lang="LID4096" sz="2800" dirty="0">
              <a:solidFill>
                <a:schemeClr val="bg1"/>
              </a:solidFill>
            </a:endParaRPr>
          </a:p>
        </p:txBody>
      </p:sp>
      <p:sp>
        <p:nvSpPr>
          <p:cNvPr id="20" name="Rectangle: Rounded Corners 19">
            <a:extLst>
              <a:ext uri="{FF2B5EF4-FFF2-40B4-BE49-F238E27FC236}">
                <a16:creationId xmlns:a16="http://schemas.microsoft.com/office/drawing/2014/main" id="{2E2A87C1-4F66-BB58-443E-CC7E46DF1836}"/>
              </a:ext>
            </a:extLst>
          </p:cNvPr>
          <p:cNvSpPr/>
          <p:nvPr/>
        </p:nvSpPr>
        <p:spPr>
          <a:xfrm>
            <a:off x="296333" y="929621"/>
            <a:ext cx="2827867" cy="338998"/>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“Display”</a:t>
            </a:r>
            <a:endParaRPr lang="LID4096" dirty="0"/>
          </a:p>
        </p:txBody>
      </p:sp>
      <p:pic>
        <p:nvPicPr>
          <p:cNvPr id="22" name="Graphic 21" descr="Magnifying glass with solid fill">
            <a:extLst>
              <a:ext uri="{FF2B5EF4-FFF2-40B4-BE49-F238E27FC236}">
                <a16:creationId xmlns:a16="http://schemas.microsoft.com/office/drawing/2014/main" id="{DB9E8709-AB98-B99D-BE3E-B8E118EC4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4800" y="989053"/>
            <a:ext cx="220133" cy="220133"/>
          </a:xfrm>
          <a:prstGeom prst="rect">
            <a:avLst/>
          </a:prstGeom>
        </p:spPr>
      </p:pic>
      <p:sp>
        <p:nvSpPr>
          <p:cNvPr id="36" name="Rectangle: Rounded Corners 35">
            <a:extLst>
              <a:ext uri="{FF2B5EF4-FFF2-40B4-BE49-F238E27FC236}">
                <a16:creationId xmlns:a16="http://schemas.microsoft.com/office/drawing/2014/main" id="{876669B6-C21F-1AED-8D4E-F2B66FA280A5}"/>
              </a:ext>
            </a:extLst>
          </p:cNvPr>
          <p:cNvSpPr/>
          <p:nvPr/>
        </p:nvSpPr>
        <p:spPr>
          <a:xfrm>
            <a:off x="214621" y="1347537"/>
            <a:ext cx="3491105" cy="4475691"/>
          </a:xfrm>
          <a:prstGeom prst="roundRect">
            <a:avLst>
              <a:gd name="adj" fmla="val 7293"/>
            </a:avLst>
          </a:prstGeom>
          <a:solidFill>
            <a:schemeClr val="tx1">
              <a:lumMod val="75000"/>
              <a:lumOff val="25000"/>
              <a:alpha val="33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4" name="Graphic 23" descr="Computer with solid fill">
            <a:extLst>
              <a:ext uri="{FF2B5EF4-FFF2-40B4-BE49-F238E27FC236}">
                <a16:creationId xmlns:a16="http://schemas.microsoft.com/office/drawing/2014/main" id="{61A65DB2-9663-59E9-4D0C-04E3A4E464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599" y="1447799"/>
            <a:ext cx="621641" cy="621641"/>
          </a:xfrm>
          <a:prstGeom prst="rect">
            <a:avLst/>
          </a:prstGeom>
        </p:spPr>
      </p:pic>
      <p:sp>
        <p:nvSpPr>
          <p:cNvPr id="25" name="TextBox 24">
            <a:extLst>
              <a:ext uri="{FF2B5EF4-FFF2-40B4-BE49-F238E27FC236}">
                <a16:creationId xmlns:a16="http://schemas.microsoft.com/office/drawing/2014/main" id="{3A825C75-593F-231A-6C1D-54913F7D0EF0}"/>
              </a:ext>
            </a:extLst>
          </p:cNvPr>
          <p:cNvSpPr txBox="1"/>
          <p:nvPr/>
        </p:nvSpPr>
        <p:spPr>
          <a:xfrm>
            <a:off x="842433" y="1574614"/>
            <a:ext cx="2112433" cy="369332"/>
          </a:xfrm>
          <a:prstGeom prst="rect">
            <a:avLst/>
          </a:prstGeom>
          <a:noFill/>
        </p:spPr>
        <p:txBody>
          <a:bodyPr wrap="square" rtlCol="0">
            <a:spAutoFit/>
          </a:bodyPr>
          <a:lstStyle/>
          <a:p>
            <a:r>
              <a:rPr lang="en-US" dirty="0">
                <a:solidFill>
                  <a:schemeClr val="bg1"/>
                </a:solidFill>
              </a:rPr>
              <a:t>System</a:t>
            </a:r>
            <a:endParaRPr lang="LID4096" dirty="0">
              <a:solidFill>
                <a:schemeClr val="bg1"/>
              </a:solidFill>
            </a:endParaRPr>
          </a:p>
        </p:txBody>
      </p:sp>
      <p:sp>
        <p:nvSpPr>
          <p:cNvPr id="26" name="Rectangle: Rounded Corners 25">
            <a:extLst>
              <a:ext uri="{FF2B5EF4-FFF2-40B4-BE49-F238E27FC236}">
                <a16:creationId xmlns:a16="http://schemas.microsoft.com/office/drawing/2014/main" id="{E5BBACC3-A167-21E3-7EE6-AC30EB525E77}"/>
              </a:ext>
            </a:extLst>
          </p:cNvPr>
          <p:cNvSpPr/>
          <p:nvPr/>
        </p:nvSpPr>
        <p:spPr>
          <a:xfrm>
            <a:off x="252149" y="2618084"/>
            <a:ext cx="2857311" cy="4571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Earth globe: Africa and Europe with solid fill">
            <a:hlinkClick r:id="" action="ppaction://hlinkshowjump?jump=nextslide"/>
            <a:extLst>
              <a:ext uri="{FF2B5EF4-FFF2-40B4-BE49-F238E27FC236}">
                <a16:creationId xmlns:a16="http://schemas.microsoft.com/office/drawing/2014/main" id="{D55D7523-06A0-0B22-F3E8-B76D443B78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481" y="2038537"/>
            <a:ext cx="621641" cy="621641"/>
          </a:xfrm>
          <a:prstGeom prst="rect">
            <a:avLst/>
          </a:prstGeom>
        </p:spPr>
      </p:pic>
      <p:sp>
        <p:nvSpPr>
          <p:cNvPr id="29" name="TextBox 28">
            <a:hlinkClick r:id="" action="ppaction://hlinkshowjump?jump=nextslide"/>
            <a:extLst>
              <a:ext uri="{FF2B5EF4-FFF2-40B4-BE49-F238E27FC236}">
                <a16:creationId xmlns:a16="http://schemas.microsoft.com/office/drawing/2014/main" id="{2905E9AC-AE78-C811-324D-279EAAF73E5D}"/>
              </a:ext>
            </a:extLst>
          </p:cNvPr>
          <p:cNvSpPr txBox="1"/>
          <p:nvPr/>
        </p:nvSpPr>
        <p:spPr>
          <a:xfrm>
            <a:off x="779122" y="2171841"/>
            <a:ext cx="2112433" cy="369332"/>
          </a:xfrm>
          <a:prstGeom prst="rect">
            <a:avLst/>
          </a:prstGeom>
          <a:noFill/>
        </p:spPr>
        <p:txBody>
          <a:bodyPr wrap="square" rtlCol="0">
            <a:spAutoFit/>
          </a:bodyPr>
          <a:lstStyle/>
          <a:p>
            <a:r>
              <a:rPr lang="en-US" dirty="0">
                <a:solidFill>
                  <a:schemeClr val="bg1"/>
                </a:solidFill>
              </a:rPr>
              <a:t>Network &amp; Internet</a:t>
            </a:r>
            <a:endParaRPr lang="LID4096" dirty="0">
              <a:solidFill>
                <a:schemeClr val="bg1"/>
              </a:solidFill>
            </a:endParaRPr>
          </a:p>
        </p:txBody>
      </p:sp>
      <p:pic>
        <p:nvPicPr>
          <p:cNvPr id="31" name="Graphic 30" descr="Easel with solid fill">
            <a:extLst>
              <a:ext uri="{FF2B5EF4-FFF2-40B4-BE49-F238E27FC236}">
                <a16:creationId xmlns:a16="http://schemas.microsoft.com/office/drawing/2014/main" id="{9E791C27-AB5C-6D71-495F-93F3DD70E8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629" y="2611091"/>
            <a:ext cx="675373" cy="675373"/>
          </a:xfrm>
          <a:prstGeom prst="rect">
            <a:avLst/>
          </a:prstGeom>
        </p:spPr>
      </p:pic>
      <p:sp>
        <p:nvSpPr>
          <p:cNvPr id="32" name="TextBox 31">
            <a:extLst>
              <a:ext uri="{FF2B5EF4-FFF2-40B4-BE49-F238E27FC236}">
                <a16:creationId xmlns:a16="http://schemas.microsoft.com/office/drawing/2014/main" id="{266F8446-7362-AA41-D010-D449F63A8128}"/>
              </a:ext>
            </a:extLst>
          </p:cNvPr>
          <p:cNvSpPr txBox="1"/>
          <p:nvPr/>
        </p:nvSpPr>
        <p:spPr>
          <a:xfrm>
            <a:off x="691625" y="2764111"/>
            <a:ext cx="2112433" cy="369332"/>
          </a:xfrm>
          <a:prstGeom prst="rect">
            <a:avLst/>
          </a:prstGeom>
          <a:noFill/>
        </p:spPr>
        <p:txBody>
          <a:bodyPr wrap="square" rtlCol="0">
            <a:spAutoFit/>
          </a:bodyPr>
          <a:lstStyle/>
          <a:p>
            <a:r>
              <a:rPr lang="en-US" dirty="0">
                <a:solidFill>
                  <a:schemeClr val="bg1"/>
                </a:solidFill>
              </a:rPr>
              <a:t>Personalization</a:t>
            </a:r>
            <a:endParaRPr lang="LID4096" dirty="0">
              <a:solidFill>
                <a:schemeClr val="bg1"/>
              </a:solidFill>
            </a:endParaRPr>
          </a:p>
        </p:txBody>
      </p:sp>
      <p:pic>
        <p:nvPicPr>
          <p:cNvPr id="34" name="Graphic 33" descr="User with solid fill">
            <a:extLst>
              <a:ext uri="{FF2B5EF4-FFF2-40B4-BE49-F238E27FC236}">
                <a16:creationId xmlns:a16="http://schemas.microsoft.com/office/drawing/2014/main" id="{9B6CE6DF-163C-A487-DACC-234E307BB0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49" y="3259473"/>
            <a:ext cx="712447" cy="712447"/>
          </a:xfrm>
          <a:prstGeom prst="rect">
            <a:avLst/>
          </a:prstGeom>
        </p:spPr>
      </p:pic>
      <p:sp>
        <p:nvSpPr>
          <p:cNvPr id="35" name="TextBox 34">
            <a:extLst>
              <a:ext uri="{FF2B5EF4-FFF2-40B4-BE49-F238E27FC236}">
                <a16:creationId xmlns:a16="http://schemas.microsoft.com/office/drawing/2014/main" id="{EB8799DB-CA89-D5C0-8887-31070D1346D4}"/>
              </a:ext>
            </a:extLst>
          </p:cNvPr>
          <p:cNvSpPr txBox="1"/>
          <p:nvPr/>
        </p:nvSpPr>
        <p:spPr>
          <a:xfrm>
            <a:off x="779122" y="3451072"/>
            <a:ext cx="2112433" cy="369332"/>
          </a:xfrm>
          <a:prstGeom prst="rect">
            <a:avLst/>
          </a:prstGeom>
          <a:noFill/>
        </p:spPr>
        <p:txBody>
          <a:bodyPr wrap="square" rtlCol="0">
            <a:spAutoFit/>
          </a:bodyPr>
          <a:lstStyle/>
          <a:p>
            <a:r>
              <a:rPr lang="en-US" dirty="0">
                <a:solidFill>
                  <a:schemeClr val="bg1"/>
                </a:solidFill>
              </a:rPr>
              <a:t>Accounts</a:t>
            </a:r>
            <a:endParaRPr lang="LID4096" dirty="0">
              <a:solidFill>
                <a:schemeClr val="bg1"/>
              </a:solidFill>
            </a:endParaRPr>
          </a:p>
        </p:txBody>
      </p:sp>
      <p:pic>
        <p:nvPicPr>
          <p:cNvPr id="38" name="Graphic 37" descr="Man with solid fill">
            <a:extLst>
              <a:ext uri="{FF2B5EF4-FFF2-40B4-BE49-F238E27FC236}">
                <a16:creationId xmlns:a16="http://schemas.microsoft.com/office/drawing/2014/main" id="{62CB4BC8-F097-E939-1892-3AE89C5AD0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247" y="3869338"/>
            <a:ext cx="654050" cy="654050"/>
          </a:xfrm>
          <a:prstGeom prst="rect">
            <a:avLst/>
          </a:prstGeom>
        </p:spPr>
      </p:pic>
      <p:sp>
        <p:nvSpPr>
          <p:cNvPr id="39" name="TextBox 38">
            <a:extLst>
              <a:ext uri="{FF2B5EF4-FFF2-40B4-BE49-F238E27FC236}">
                <a16:creationId xmlns:a16="http://schemas.microsoft.com/office/drawing/2014/main" id="{50B18913-DC6B-5D5B-1CF7-8B9C32A934DE}"/>
              </a:ext>
            </a:extLst>
          </p:cNvPr>
          <p:cNvSpPr txBox="1"/>
          <p:nvPr/>
        </p:nvSpPr>
        <p:spPr>
          <a:xfrm>
            <a:off x="732367" y="4005022"/>
            <a:ext cx="2112433" cy="369332"/>
          </a:xfrm>
          <a:prstGeom prst="rect">
            <a:avLst/>
          </a:prstGeom>
          <a:noFill/>
        </p:spPr>
        <p:txBody>
          <a:bodyPr wrap="square" rtlCol="0">
            <a:spAutoFit/>
          </a:bodyPr>
          <a:lstStyle/>
          <a:p>
            <a:r>
              <a:rPr lang="en-US" dirty="0">
                <a:solidFill>
                  <a:schemeClr val="bg1"/>
                </a:solidFill>
              </a:rPr>
              <a:t>Accessibility</a:t>
            </a:r>
            <a:endParaRPr lang="LID4096" dirty="0">
              <a:solidFill>
                <a:schemeClr val="bg1"/>
              </a:solidFill>
            </a:endParaRPr>
          </a:p>
        </p:txBody>
      </p:sp>
      <p:pic>
        <p:nvPicPr>
          <p:cNvPr id="41" name="Graphic 40" descr="Repeat with solid fill">
            <a:extLst>
              <a:ext uri="{FF2B5EF4-FFF2-40B4-BE49-F238E27FC236}">
                <a16:creationId xmlns:a16="http://schemas.microsoft.com/office/drawing/2014/main" id="{0F50F705-5648-8882-693C-434B53635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149" y="4520576"/>
            <a:ext cx="546100" cy="546100"/>
          </a:xfrm>
          <a:prstGeom prst="rect">
            <a:avLst/>
          </a:prstGeom>
        </p:spPr>
      </p:pic>
      <p:sp>
        <p:nvSpPr>
          <p:cNvPr id="42" name="TextBox 41">
            <a:extLst>
              <a:ext uri="{FF2B5EF4-FFF2-40B4-BE49-F238E27FC236}">
                <a16:creationId xmlns:a16="http://schemas.microsoft.com/office/drawing/2014/main" id="{60ADDAE0-E651-55C1-5DDC-533DA87AB5B9}"/>
              </a:ext>
            </a:extLst>
          </p:cNvPr>
          <p:cNvSpPr txBox="1"/>
          <p:nvPr/>
        </p:nvSpPr>
        <p:spPr>
          <a:xfrm>
            <a:off x="732367" y="4582965"/>
            <a:ext cx="2112433" cy="369332"/>
          </a:xfrm>
          <a:prstGeom prst="rect">
            <a:avLst/>
          </a:prstGeom>
          <a:noFill/>
        </p:spPr>
        <p:txBody>
          <a:bodyPr wrap="square" rtlCol="0">
            <a:spAutoFit/>
          </a:bodyPr>
          <a:lstStyle/>
          <a:p>
            <a:r>
              <a:rPr lang="en-US" dirty="0">
                <a:solidFill>
                  <a:schemeClr val="bg1"/>
                </a:solidFill>
              </a:rPr>
              <a:t>Update</a:t>
            </a:r>
            <a:endParaRPr lang="LID4096" dirty="0">
              <a:solidFill>
                <a:schemeClr val="bg1"/>
              </a:solidFill>
            </a:endParaRPr>
          </a:p>
        </p:txBody>
      </p:sp>
      <p:sp>
        <p:nvSpPr>
          <p:cNvPr id="13" name="TextBox 12">
            <a:extLst>
              <a:ext uri="{FF2B5EF4-FFF2-40B4-BE49-F238E27FC236}">
                <a16:creationId xmlns:a16="http://schemas.microsoft.com/office/drawing/2014/main" id="{F1FC89C9-7542-BABE-BAD6-FDB31DAB9949}"/>
              </a:ext>
            </a:extLst>
          </p:cNvPr>
          <p:cNvSpPr txBox="1"/>
          <p:nvPr/>
        </p:nvSpPr>
        <p:spPr>
          <a:xfrm>
            <a:off x="4107890" y="837509"/>
            <a:ext cx="3601945" cy="523220"/>
          </a:xfrm>
          <a:prstGeom prst="rect">
            <a:avLst/>
          </a:prstGeom>
          <a:noFill/>
        </p:spPr>
        <p:txBody>
          <a:bodyPr wrap="square" rtlCol="0">
            <a:spAutoFit/>
          </a:bodyPr>
          <a:lstStyle/>
          <a:p>
            <a:r>
              <a:rPr lang="en-US" sz="2800" dirty="0">
                <a:solidFill>
                  <a:schemeClr val="bg1"/>
                </a:solidFill>
              </a:rPr>
              <a:t>Wi-Fi</a:t>
            </a:r>
            <a:endParaRPr lang="LID4096" sz="2800" dirty="0">
              <a:solidFill>
                <a:schemeClr val="bg1"/>
              </a:solidFill>
            </a:endParaRPr>
          </a:p>
        </p:txBody>
      </p:sp>
      <p:pic>
        <p:nvPicPr>
          <p:cNvPr id="15" name="Graphic 14" descr="Wi-Fi with solid fill">
            <a:hlinkClick r:id="" action="ppaction://hlinkshowjump?jump=nextslide"/>
            <a:extLst>
              <a:ext uri="{FF2B5EF4-FFF2-40B4-BE49-F238E27FC236}">
                <a16:creationId xmlns:a16="http://schemas.microsoft.com/office/drawing/2014/main" id="{9CC145C8-886B-C7C9-45E5-EDBEDF482D5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13027" y="1442107"/>
            <a:ext cx="914400" cy="914400"/>
          </a:xfrm>
          <a:prstGeom prst="rect">
            <a:avLst/>
          </a:prstGeom>
        </p:spPr>
      </p:pic>
      <p:sp>
        <p:nvSpPr>
          <p:cNvPr id="16" name="TextBox 15">
            <a:hlinkClick r:id="" action="ppaction://hlinkshowjump?jump=nextslide"/>
            <a:extLst>
              <a:ext uri="{FF2B5EF4-FFF2-40B4-BE49-F238E27FC236}">
                <a16:creationId xmlns:a16="http://schemas.microsoft.com/office/drawing/2014/main" id="{32F3649D-C4BD-2E5C-030C-F2113E9B3AEF}"/>
              </a:ext>
            </a:extLst>
          </p:cNvPr>
          <p:cNvSpPr txBox="1"/>
          <p:nvPr/>
        </p:nvSpPr>
        <p:spPr>
          <a:xfrm>
            <a:off x="4727427" y="1714641"/>
            <a:ext cx="4795952" cy="369332"/>
          </a:xfrm>
          <a:prstGeom prst="rect">
            <a:avLst/>
          </a:prstGeom>
          <a:noFill/>
        </p:spPr>
        <p:txBody>
          <a:bodyPr wrap="square" rtlCol="0">
            <a:spAutoFit/>
          </a:bodyPr>
          <a:lstStyle/>
          <a:p>
            <a:r>
              <a:rPr lang="en-US" dirty="0">
                <a:solidFill>
                  <a:schemeClr val="bg1"/>
                </a:solidFill>
              </a:rPr>
              <a:t>You're not connected to any networks</a:t>
            </a:r>
            <a:endParaRPr lang="LID4096" dirty="0">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7CD63519-8C03-49E9-5B20-11A320DED93D}"/>
              </a:ext>
            </a:extLst>
          </p:cNvPr>
          <p:cNvSpPr/>
          <p:nvPr/>
        </p:nvSpPr>
        <p:spPr>
          <a:xfrm>
            <a:off x="9941545" y="1585245"/>
            <a:ext cx="1303629" cy="484195"/>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Fix</a:t>
            </a:r>
          </a:p>
        </p:txBody>
      </p:sp>
      <p:sp>
        <p:nvSpPr>
          <p:cNvPr id="17" name="TextBox 16">
            <a:hlinkClick r:id="" action="ppaction://hlinkshowjump?jump=nextslide"/>
            <a:extLst>
              <a:ext uri="{FF2B5EF4-FFF2-40B4-BE49-F238E27FC236}">
                <a16:creationId xmlns:a16="http://schemas.microsoft.com/office/drawing/2014/main" id="{EF888839-9716-4022-4134-1C295930CAB2}"/>
              </a:ext>
            </a:extLst>
          </p:cNvPr>
          <p:cNvSpPr txBox="1"/>
          <p:nvPr/>
        </p:nvSpPr>
        <p:spPr>
          <a:xfrm>
            <a:off x="5619530" y="3073495"/>
            <a:ext cx="4795952" cy="369332"/>
          </a:xfrm>
          <a:prstGeom prst="rect">
            <a:avLst/>
          </a:prstGeom>
          <a:noFill/>
        </p:spPr>
        <p:txBody>
          <a:bodyPr wrap="square" lIns="91440" tIns="45720" rIns="91440" bIns="45720" rtlCol="0" anchor="t">
            <a:spAutoFit/>
          </a:bodyPr>
          <a:lstStyle/>
          <a:p>
            <a:r>
              <a:rPr lang="en-US">
                <a:solidFill>
                  <a:schemeClr val="bg1"/>
                </a:solidFill>
              </a:rPr>
              <a:t>Connect to the internet to browse the </a:t>
            </a:r>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1480560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a:spLocks noGrp="1" noRot="1" noMove="1" noResize="1" noEditPoints="1" noAdjustHandles="1" noChangeArrowheads="1" noChangeShapeType="1"/>
          </p:cNvSpPr>
          <p:nvPr/>
        </p:nvSpPr>
        <p:spPr>
          <a:xfrm>
            <a:off x="130629" y="126030"/>
            <a:ext cx="11604171" cy="5948199"/>
          </a:xfrm>
          <a:prstGeom prst="roundRect">
            <a:avLst>
              <a:gd name="adj" fmla="val 5137"/>
            </a:avLst>
          </a:prstGeom>
          <a:solidFill>
            <a:schemeClr val="tx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19" name="TextBox 18">
            <a:extLst>
              <a:ext uri="{FF2B5EF4-FFF2-40B4-BE49-F238E27FC236}">
                <a16:creationId xmlns:a16="http://schemas.microsoft.com/office/drawing/2014/main" id="{B50CF7AC-FE9E-B2A2-601E-69C0CF299E37}"/>
              </a:ext>
            </a:extLst>
          </p:cNvPr>
          <p:cNvSpPr txBox="1"/>
          <p:nvPr/>
        </p:nvSpPr>
        <p:spPr>
          <a:xfrm>
            <a:off x="296333" y="364067"/>
            <a:ext cx="2658534" cy="523220"/>
          </a:xfrm>
          <a:prstGeom prst="rect">
            <a:avLst/>
          </a:prstGeom>
          <a:noFill/>
        </p:spPr>
        <p:txBody>
          <a:bodyPr wrap="square" rtlCol="0">
            <a:spAutoFit/>
          </a:bodyPr>
          <a:lstStyle/>
          <a:p>
            <a:r>
              <a:rPr lang="en-US" sz="2800" dirty="0">
                <a:solidFill>
                  <a:schemeClr val="bg1"/>
                </a:solidFill>
              </a:rPr>
              <a:t>Settings</a:t>
            </a:r>
            <a:endParaRPr lang="LID4096" sz="2800" dirty="0">
              <a:solidFill>
                <a:schemeClr val="bg1"/>
              </a:solidFill>
            </a:endParaRPr>
          </a:p>
        </p:txBody>
      </p:sp>
      <p:sp>
        <p:nvSpPr>
          <p:cNvPr id="20" name="Rectangle: Rounded Corners 19">
            <a:extLst>
              <a:ext uri="{FF2B5EF4-FFF2-40B4-BE49-F238E27FC236}">
                <a16:creationId xmlns:a16="http://schemas.microsoft.com/office/drawing/2014/main" id="{2E2A87C1-4F66-BB58-443E-CC7E46DF1836}"/>
              </a:ext>
            </a:extLst>
          </p:cNvPr>
          <p:cNvSpPr/>
          <p:nvPr/>
        </p:nvSpPr>
        <p:spPr>
          <a:xfrm>
            <a:off x="296333" y="929621"/>
            <a:ext cx="2827867" cy="338998"/>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“Display”</a:t>
            </a:r>
            <a:endParaRPr lang="LID4096" dirty="0"/>
          </a:p>
        </p:txBody>
      </p:sp>
      <p:pic>
        <p:nvPicPr>
          <p:cNvPr id="22" name="Graphic 21" descr="Magnifying glass with solid fill">
            <a:extLst>
              <a:ext uri="{FF2B5EF4-FFF2-40B4-BE49-F238E27FC236}">
                <a16:creationId xmlns:a16="http://schemas.microsoft.com/office/drawing/2014/main" id="{DB9E8709-AB98-B99D-BE3E-B8E118EC4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4800" y="989053"/>
            <a:ext cx="220133" cy="220133"/>
          </a:xfrm>
          <a:prstGeom prst="rect">
            <a:avLst/>
          </a:prstGeom>
        </p:spPr>
      </p:pic>
      <p:sp>
        <p:nvSpPr>
          <p:cNvPr id="36" name="Rectangle: Rounded Corners 35">
            <a:extLst>
              <a:ext uri="{FF2B5EF4-FFF2-40B4-BE49-F238E27FC236}">
                <a16:creationId xmlns:a16="http://schemas.microsoft.com/office/drawing/2014/main" id="{876669B6-C21F-1AED-8D4E-F2B66FA280A5}"/>
              </a:ext>
            </a:extLst>
          </p:cNvPr>
          <p:cNvSpPr/>
          <p:nvPr/>
        </p:nvSpPr>
        <p:spPr>
          <a:xfrm>
            <a:off x="214621" y="1347537"/>
            <a:ext cx="3491105" cy="4475691"/>
          </a:xfrm>
          <a:prstGeom prst="roundRect">
            <a:avLst>
              <a:gd name="adj" fmla="val 7293"/>
            </a:avLst>
          </a:prstGeom>
          <a:solidFill>
            <a:schemeClr val="tx1">
              <a:lumMod val="75000"/>
              <a:lumOff val="25000"/>
              <a:alpha val="33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4" name="Graphic 23" descr="Computer with solid fill">
            <a:extLst>
              <a:ext uri="{FF2B5EF4-FFF2-40B4-BE49-F238E27FC236}">
                <a16:creationId xmlns:a16="http://schemas.microsoft.com/office/drawing/2014/main" id="{61A65DB2-9663-59E9-4D0C-04E3A4E464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599" y="1447799"/>
            <a:ext cx="621641" cy="621641"/>
          </a:xfrm>
          <a:prstGeom prst="rect">
            <a:avLst/>
          </a:prstGeom>
        </p:spPr>
      </p:pic>
      <p:sp>
        <p:nvSpPr>
          <p:cNvPr id="25" name="TextBox 24">
            <a:extLst>
              <a:ext uri="{FF2B5EF4-FFF2-40B4-BE49-F238E27FC236}">
                <a16:creationId xmlns:a16="http://schemas.microsoft.com/office/drawing/2014/main" id="{3A825C75-593F-231A-6C1D-54913F7D0EF0}"/>
              </a:ext>
            </a:extLst>
          </p:cNvPr>
          <p:cNvSpPr txBox="1"/>
          <p:nvPr/>
        </p:nvSpPr>
        <p:spPr>
          <a:xfrm>
            <a:off x="842433" y="1574614"/>
            <a:ext cx="2112433" cy="369332"/>
          </a:xfrm>
          <a:prstGeom prst="rect">
            <a:avLst/>
          </a:prstGeom>
          <a:noFill/>
        </p:spPr>
        <p:txBody>
          <a:bodyPr wrap="square" rtlCol="0">
            <a:spAutoFit/>
          </a:bodyPr>
          <a:lstStyle/>
          <a:p>
            <a:r>
              <a:rPr lang="en-US" dirty="0">
                <a:solidFill>
                  <a:schemeClr val="bg1"/>
                </a:solidFill>
              </a:rPr>
              <a:t>System</a:t>
            </a:r>
            <a:endParaRPr lang="LID4096" dirty="0">
              <a:solidFill>
                <a:schemeClr val="bg1"/>
              </a:solidFill>
            </a:endParaRPr>
          </a:p>
        </p:txBody>
      </p:sp>
      <p:sp>
        <p:nvSpPr>
          <p:cNvPr id="26" name="Rectangle: Rounded Corners 25">
            <a:extLst>
              <a:ext uri="{FF2B5EF4-FFF2-40B4-BE49-F238E27FC236}">
                <a16:creationId xmlns:a16="http://schemas.microsoft.com/office/drawing/2014/main" id="{E5BBACC3-A167-21E3-7EE6-AC30EB525E77}"/>
              </a:ext>
            </a:extLst>
          </p:cNvPr>
          <p:cNvSpPr/>
          <p:nvPr/>
        </p:nvSpPr>
        <p:spPr>
          <a:xfrm>
            <a:off x="252149" y="2618084"/>
            <a:ext cx="2857311" cy="4571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Earth globe: Africa and Europe with solid fill">
            <a:hlinkClick r:id="" action="ppaction://hlinkshowjump?jump=nextslide"/>
            <a:extLst>
              <a:ext uri="{FF2B5EF4-FFF2-40B4-BE49-F238E27FC236}">
                <a16:creationId xmlns:a16="http://schemas.microsoft.com/office/drawing/2014/main" id="{D55D7523-06A0-0B22-F3E8-B76D443B78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481" y="2038537"/>
            <a:ext cx="621641" cy="621641"/>
          </a:xfrm>
          <a:prstGeom prst="rect">
            <a:avLst/>
          </a:prstGeom>
        </p:spPr>
      </p:pic>
      <p:sp>
        <p:nvSpPr>
          <p:cNvPr id="29" name="TextBox 28">
            <a:hlinkClick r:id="" action="ppaction://hlinkshowjump?jump=nextslide"/>
            <a:extLst>
              <a:ext uri="{FF2B5EF4-FFF2-40B4-BE49-F238E27FC236}">
                <a16:creationId xmlns:a16="http://schemas.microsoft.com/office/drawing/2014/main" id="{2905E9AC-AE78-C811-324D-279EAAF73E5D}"/>
              </a:ext>
            </a:extLst>
          </p:cNvPr>
          <p:cNvSpPr txBox="1"/>
          <p:nvPr/>
        </p:nvSpPr>
        <p:spPr>
          <a:xfrm>
            <a:off x="779122" y="2171841"/>
            <a:ext cx="2112433" cy="369332"/>
          </a:xfrm>
          <a:prstGeom prst="rect">
            <a:avLst/>
          </a:prstGeom>
          <a:noFill/>
        </p:spPr>
        <p:txBody>
          <a:bodyPr wrap="square" rtlCol="0">
            <a:spAutoFit/>
          </a:bodyPr>
          <a:lstStyle/>
          <a:p>
            <a:r>
              <a:rPr lang="en-US" dirty="0">
                <a:solidFill>
                  <a:schemeClr val="bg1"/>
                </a:solidFill>
              </a:rPr>
              <a:t>Network &amp; Internet</a:t>
            </a:r>
            <a:endParaRPr lang="LID4096" dirty="0">
              <a:solidFill>
                <a:schemeClr val="bg1"/>
              </a:solidFill>
            </a:endParaRPr>
          </a:p>
        </p:txBody>
      </p:sp>
      <p:pic>
        <p:nvPicPr>
          <p:cNvPr id="31" name="Graphic 30" descr="Easel with solid fill">
            <a:extLst>
              <a:ext uri="{FF2B5EF4-FFF2-40B4-BE49-F238E27FC236}">
                <a16:creationId xmlns:a16="http://schemas.microsoft.com/office/drawing/2014/main" id="{9E791C27-AB5C-6D71-495F-93F3DD70E8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629" y="2611091"/>
            <a:ext cx="675373" cy="675373"/>
          </a:xfrm>
          <a:prstGeom prst="rect">
            <a:avLst/>
          </a:prstGeom>
        </p:spPr>
      </p:pic>
      <p:sp>
        <p:nvSpPr>
          <p:cNvPr id="32" name="TextBox 31">
            <a:extLst>
              <a:ext uri="{FF2B5EF4-FFF2-40B4-BE49-F238E27FC236}">
                <a16:creationId xmlns:a16="http://schemas.microsoft.com/office/drawing/2014/main" id="{266F8446-7362-AA41-D010-D449F63A8128}"/>
              </a:ext>
            </a:extLst>
          </p:cNvPr>
          <p:cNvSpPr txBox="1"/>
          <p:nvPr/>
        </p:nvSpPr>
        <p:spPr>
          <a:xfrm>
            <a:off x="691625" y="2764111"/>
            <a:ext cx="2112433" cy="369332"/>
          </a:xfrm>
          <a:prstGeom prst="rect">
            <a:avLst/>
          </a:prstGeom>
          <a:noFill/>
        </p:spPr>
        <p:txBody>
          <a:bodyPr wrap="square" rtlCol="0">
            <a:spAutoFit/>
          </a:bodyPr>
          <a:lstStyle/>
          <a:p>
            <a:r>
              <a:rPr lang="en-US" dirty="0">
                <a:solidFill>
                  <a:schemeClr val="bg1"/>
                </a:solidFill>
              </a:rPr>
              <a:t>Personalization</a:t>
            </a:r>
            <a:endParaRPr lang="LID4096" dirty="0">
              <a:solidFill>
                <a:schemeClr val="bg1"/>
              </a:solidFill>
            </a:endParaRPr>
          </a:p>
        </p:txBody>
      </p:sp>
      <p:pic>
        <p:nvPicPr>
          <p:cNvPr id="34" name="Graphic 33" descr="User with solid fill">
            <a:extLst>
              <a:ext uri="{FF2B5EF4-FFF2-40B4-BE49-F238E27FC236}">
                <a16:creationId xmlns:a16="http://schemas.microsoft.com/office/drawing/2014/main" id="{9B6CE6DF-163C-A487-DACC-234E307BB0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49" y="3259473"/>
            <a:ext cx="712447" cy="712447"/>
          </a:xfrm>
          <a:prstGeom prst="rect">
            <a:avLst/>
          </a:prstGeom>
        </p:spPr>
      </p:pic>
      <p:sp>
        <p:nvSpPr>
          <p:cNvPr id="35" name="TextBox 34">
            <a:extLst>
              <a:ext uri="{FF2B5EF4-FFF2-40B4-BE49-F238E27FC236}">
                <a16:creationId xmlns:a16="http://schemas.microsoft.com/office/drawing/2014/main" id="{EB8799DB-CA89-D5C0-8887-31070D1346D4}"/>
              </a:ext>
            </a:extLst>
          </p:cNvPr>
          <p:cNvSpPr txBox="1"/>
          <p:nvPr/>
        </p:nvSpPr>
        <p:spPr>
          <a:xfrm>
            <a:off x="779122" y="3451072"/>
            <a:ext cx="2112433" cy="369332"/>
          </a:xfrm>
          <a:prstGeom prst="rect">
            <a:avLst/>
          </a:prstGeom>
          <a:noFill/>
        </p:spPr>
        <p:txBody>
          <a:bodyPr wrap="square" rtlCol="0">
            <a:spAutoFit/>
          </a:bodyPr>
          <a:lstStyle/>
          <a:p>
            <a:r>
              <a:rPr lang="en-US" dirty="0">
                <a:solidFill>
                  <a:schemeClr val="bg1"/>
                </a:solidFill>
              </a:rPr>
              <a:t>Accounts</a:t>
            </a:r>
            <a:endParaRPr lang="LID4096" dirty="0">
              <a:solidFill>
                <a:schemeClr val="bg1"/>
              </a:solidFill>
            </a:endParaRPr>
          </a:p>
        </p:txBody>
      </p:sp>
      <p:pic>
        <p:nvPicPr>
          <p:cNvPr id="38" name="Graphic 37" descr="Man with solid fill">
            <a:extLst>
              <a:ext uri="{FF2B5EF4-FFF2-40B4-BE49-F238E27FC236}">
                <a16:creationId xmlns:a16="http://schemas.microsoft.com/office/drawing/2014/main" id="{62CB4BC8-F097-E939-1892-3AE89C5AD0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247" y="3869338"/>
            <a:ext cx="654050" cy="654050"/>
          </a:xfrm>
          <a:prstGeom prst="rect">
            <a:avLst/>
          </a:prstGeom>
        </p:spPr>
      </p:pic>
      <p:sp>
        <p:nvSpPr>
          <p:cNvPr id="39" name="TextBox 38">
            <a:extLst>
              <a:ext uri="{FF2B5EF4-FFF2-40B4-BE49-F238E27FC236}">
                <a16:creationId xmlns:a16="http://schemas.microsoft.com/office/drawing/2014/main" id="{50B18913-DC6B-5D5B-1CF7-8B9C32A934DE}"/>
              </a:ext>
            </a:extLst>
          </p:cNvPr>
          <p:cNvSpPr txBox="1"/>
          <p:nvPr/>
        </p:nvSpPr>
        <p:spPr>
          <a:xfrm>
            <a:off x="732367" y="4005022"/>
            <a:ext cx="2112433" cy="369332"/>
          </a:xfrm>
          <a:prstGeom prst="rect">
            <a:avLst/>
          </a:prstGeom>
          <a:noFill/>
        </p:spPr>
        <p:txBody>
          <a:bodyPr wrap="square" rtlCol="0">
            <a:spAutoFit/>
          </a:bodyPr>
          <a:lstStyle/>
          <a:p>
            <a:r>
              <a:rPr lang="en-US" dirty="0">
                <a:solidFill>
                  <a:schemeClr val="bg1"/>
                </a:solidFill>
              </a:rPr>
              <a:t>Accessibility</a:t>
            </a:r>
            <a:endParaRPr lang="LID4096" dirty="0">
              <a:solidFill>
                <a:schemeClr val="bg1"/>
              </a:solidFill>
            </a:endParaRPr>
          </a:p>
        </p:txBody>
      </p:sp>
      <p:pic>
        <p:nvPicPr>
          <p:cNvPr id="41" name="Graphic 40" descr="Repeat with solid fill">
            <a:extLst>
              <a:ext uri="{FF2B5EF4-FFF2-40B4-BE49-F238E27FC236}">
                <a16:creationId xmlns:a16="http://schemas.microsoft.com/office/drawing/2014/main" id="{0F50F705-5648-8882-693C-434B53635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149" y="4520576"/>
            <a:ext cx="546100" cy="546100"/>
          </a:xfrm>
          <a:prstGeom prst="rect">
            <a:avLst/>
          </a:prstGeom>
        </p:spPr>
      </p:pic>
      <p:sp>
        <p:nvSpPr>
          <p:cNvPr id="42" name="TextBox 41">
            <a:extLst>
              <a:ext uri="{FF2B5EF4-FFF2-40B4-BE49-F238E27FC236}">
                <a16:creationId xmlns:a16="http://schemas.microsoft.com/office/drawing/2014/main" id="{60ADDAE0-E651-55C1-5DDC-533DA87AB5B9}"/>
              </a:ext>
            </a:extLst>
          </p:cNvPr>
          <p:cNvSpPr txBox="1"/>
          <p:nvPr/>
        </p:nvSpPr>
        <p:spPr>
          <a:xfrm>
            <a:off x="732367" y="4582965"/>
            <a:ext cx="2112433" cy="369332"/>
          </a:xfrm>
          <a:prstGeom prst="rect">
            <a:avLst/>
          </a:prstGeom>
          <a:noFill/>
        </p:spPr>
        <p:txBody>
          <a:bodyPr wrap="square" rtlCol="0">
            <a:spAutoFit/>
          </a:bodyPr>
          <a:lstStyle/>
          <a:p>
            <a:r>
              <a:rPr lang="en-US" dirty="0">
                <a:solidFill>
                  <a:schemeClr val="bg1"/>
                </a:solidFill>
              </a:rPr>
              <a:t>Update</a:t>
            </a:r>
            <a:endParaRPr lang="LID4096" dirty="0">
              <a:solidFill>
                <a:schemeClr val="bg1"/>
              </a:solidFill>
            </a:endParaRPr>
          </a:p>
        </p:txBody>
      </p:sp>
      <p:sp>
        <p:nvSpPr>
          <p:cNvPr id="13" name="TextBox 12">
            <a:extLst>
              <a:ext uri="{FF2B5EF4-FFF2-40B4-BE49-F238E27FC236}">
                <a16:creationId xmlns:a16="http://schemas.microsoft.com/office/drawing/2014/main" id="{F1FC89C9-7542-BABE-BAD6-FDB31DAB9949}"/>
              </a:ext>
            </a:extLst>
          </p:cNvPr>
          <p:cNvSpPr txBox="1"/>
          <p:nvPr/>
        </p:nvSpPr>
        <p:spPr>
          <a:xfrm>
            <a:off x="4107890" y="837509"/>
            <a:ext cx="3601945" cy="523220"/>
          </a:xfrm>
          <a:prstGeom prst="rect">
            <a:avLst/>
          </a:prstGeom>
          <a:noFill/>
        </p:spPr>
        <p:txBody>
          <a:bodyPr wrap="square" rtlCol="0">
            <a:spAutoFit/>
          </a:bodyPr>
          <a:lstStyle/>
          <a:p>
            <a:r>
              <a:rPr lang="en-US" sz="2800" dirty="0">
                <a:solidFill>
                  <a:schemeClr val="bg1"/>
                </a:solidFill>
              </a:rPr>
              <a:t>Wi-Fi</a:t>
            </a:r>
            <a:endParaRPr lang="LID4096" sz="2800" dirty="0">
              <a:solidFill>
                <a:schemeClr val="bg1"/>
              </a:solidFill>
            </a:endParaRPr>
          </a:p>
        </p:txBody>
      </p:sp>
      <p:pic>
        <p:nvPicPr>
          <p:cNvPr id="15" name="Graphic 14" descr="Wi-Fi with solid fill">
            <a:hlinkClick r:id="" action="ppaction://hlinkshowjump?jump=nextslide"/>
            <a:extLst>
              <a:ext uri="{FF2B5EF4-FFF2-40B4-BE49-F238E27FC236}">
                <a16:creationId xmlns:a16="http://schemas.microsoft.com/office/drawing/2014/main" id="{9CC145C8-886B-C7C9-45E5-EDBEDF482D5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13027" y="1442107"/>
            <a:ext cx="914400" cy="914400"/>
          </a:xfrm>
          <a:prstGeom prst="rect">
            <a:avLst/>
          </a:prstGeom>
        </p:spPr>
      </p:pic>
      <p:sp>
        <p:nvSpPr>
          <p:cNvPr id="16" name="TextBox 15">
            <a:hlinkClick r:id="" action="ppaction://hlinkshowjump?jump=nextslide"/>
            <a:extLst>
              <a:ext uri="{FF2B5EF4-FFF2-40B4-BE49-F238E27FC236}">
                <a16:creationId xmlns:a16="http://schemas.microsoft.com/office/drawing/2014/main" id="{32F3649D-C4BD-2E5C-030C-F2113E9B3AEF}"/>
              </a:ext>
            </a:extLst>
          </p:cNvPr>
          <p:cNvSpPr txBox="1"/>
          <p:nvPr/>
        </p:nvSpPr>
        <p:spPr>
          <a:xfrm>
            <a:off x="4727427" y="1714641"/>
            <a:ext cx="4795952" cy="369332"/>
          </a:xfrm>
          <a:prstGeom prst="rect">
            <a:avLst/>
          </a:prstGeom>
          <a:noFill/>
        </p:spPr>
        <p:txBody>
          <a:bodyPr wrap="square" rtlCol="0">
            <a:spAutoFit/>
          </a:bodyPr>
          <a:lstStyle/>
          <a:p>
            <a:r>
              <a:rPr lang="en-US" dirty="0">
                <a:solidFill>
                  <a:schemeClr val="bg1"/>
                </a:solidFill>
              </a:rPr>
              <a:t>You're not connected to any networks</a:t>
            </a:r>
            <a:endParaRPr lang="LID4096" dirty="0">
              <a:solidFill>
                <a:schemeClr val="bg1"/>
              </a:solidFill>
            </a:endParaRPr>
          </a:p>
        </p:txBody>
      </p:sp>
      <p:sp>
        <p:nvSpPr>
          <p:cNvPr id="14" name="Rectangle: Rounded Corners 13">
            <a:extLst>
              <a:ext uri="{FF2B5EF4-FFF2-40B4-BE49-F238E27FC236}">
                <a16:creationId xmlns:a16="http://schemas.microsoft.com/office/drawing/2014/main" id="{7CD63519-8C03-49E9-5B20-11A320DED93D}"/>
              </a:ext>
            </a:extLst>
          </p:cNvPr>
          <p:cNvSpPr/>
          <p:nvPr/>
        </p:nvSpPr>
        <p:spPr>
          <a:xfrm>
            <a:off x="9941545" y="1585245"/>
            <a:ext cx="1303629" cy="484195"/>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Fix</a:t>
            </a:r>
          </a:p>
        </p:txBody>
      </p:sp>
      <p:sp>
        <p:nvSpPr>
          <p:cNvPr id="17" name="TextBox 16">
            <a:hlinkClick r:id="" action="ppaction://hlinkshowjump?jump=nextslide"/>
            <a:extLst>
              <a:ext uri="{FF2B5EF4-FFF2-40B4-BE49-F238E27FC236}">
                <a16:creationId xmlns:a16="http://schemas.microsoft.com/office/drawing/2014/main" id="{EF888839-9716-4022-4134-1C295930CAB2}"/>
              </a:ext>
            </a:extLst>
          </p:cNvPr>
          <p:cNvSpPr txBox="1"/>
          <p:nvPr/>
        </p:nvSpPr>
        <p:spPr>
          <a:xfrm>
            <a:off x="5619530" y="3073495"/>
            <a:ext cx="4795952" cy="369332"/>
          </a:xfrm>
          <a:prstGeom prst="rect">
            <a:avLst/>
          </a:prstGeom>
          <a:noFill/>
        </p:spPr>
        <p:txBody>
          <a:bodyPr wrap="square" lIns="91440" tIns="45720" rIns="91440" bIns="45720" rtlCol="0" anchor="t">
            <a:spAutoFit/>
          </a:bodyPr>
          <a:lstStyle/>
          <a:p>
            <a:r>
              <a:rPr lang="en-US">
                <a:solidFill>
                  <a:schemeClr val="bg1"/>
                </a:solidFill>
              </a:rPr>
              <a:t>Connect to the internet to browse the </a:t>
            </a:r>
          </a:p>
        </p:txBody>
      </p:sp>
      <p:sp>
        <p:nvSpPr>
          <p:cNvPr id="23" name="TextBox 22">
            <a:extLst>
              <a:ext uri="{FF2B5EF4-FFF2-40B4-BE49-F238E27FC236}">
                <a16:creationId xmlns:a16="http://schemas.microsoft.com/office/drawing/2014/main" id="{8E81950F-189A-DBC2-44AF-0521A4C17294}"/>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
        <p:nvSpPr>
          <p:cNvPr id="33" name="TextBox 32">
            <a:extLst>
              <a:ext uri="{FF2B5EF4-FFF2-40B4-BE49-F238E27FC236}">
                <a16:creationId xmlns:a16="http://schemas.microsoft.com/office/drawing/2014/main" id="{B6888171-867A-E0D8-375E-CEECA54CB6D8}"/>
              </a:ext>
            </a:extLst>
          </p:cNvPr>
          <p:cNvSpPr txBox="1"/>
          <p:nvPr/>
        </p:nvSpPr>
        <p:spPr>
          <a:xfrm>
            <a:off x="863154" y="823941"/>
            <a:ext cx="3875060" cy="523220"/>
          </a:xfrm>
          <a:prstGeom prst="rect">
            <a:avLst/>
          </a:prstGeom>
          <a:noFill/>
        </p:spPr>
        <p:txBody>
          <a:bodyPr wrap="square" lIns="91440" tIns="45720" rIns="91440" bIns="45720" rtlCol="0" anchor="t">
            <a:spAutoFit/>
          </a:bodyPr>
          <a:lstStyle/>
          <a:p>
            <a:r>
              <a:rPr lang="en-US" sz="2800" dirty="0">
                <a:solidFill>
                  <a:schemeClr val="bg1"/>
                </a:solidFill>
              </a:rPr>
              <a:t>Connect to Wi-Fi</a:t>
            </a:r>
            <a:endParaRPr lang="en-US" dirty="0"/>
          </a:p>
        </p:txBody>
      </p:sp>
      <p:sp>
        <p:nvSpPr>
          <p:cNvPr id="43" name="TextBox 42">
            <a:extLst>
              <a:ext uri="{FF2B5EF4-FFF2-40B4-BE49-F238E27FC236}">
                <a16:creationId xmlns:a16="http://schemas.microsoft.com/office/drawing/2014/main" id="{B5635287-EE0E-ED22-C2F2-5168332D5244}"/>
              </a:ext>
            </a:extLst>
          </p:cNvPr>
          <p:cNvSpPr txBox="1"/>
          <p:nvPr/>
        </p:nvSpPr>
        <p:spPr>
          <a:xfrm>
            <a:off x="836417" y="1345308"/>
            <a:ext cx="6682428" cy="369332"/>
          </a:xfrm>
          <a:prstGeom prst="rect">
            <a:avLst/>
          </a:prstGeom>
          <a:noFill/>
        </p:spPr>
        <p:txBody>
          <a:bodyPr wrap="square" lIns="91440" tIns="45720" rIns="91440" bIns="45720" rtlCol="0" anchor="t">
            <a:spAutoFit/>
          </a:bodyPr>
          <a:lstStyle/>
          <a:p>
            <a:r>
              <a:rPr lang="en-US" dirty="0">
                <a:solidFill>
                  <a:schemeClr val="bg1"/>
                </a:solidFill>
              </a:rPr>
              <a:t>Connect to a Wi-Fi network to browse the web or download apps.</a:t>
            </a:r>
          </a:p>
        </p:txBody>
      </p:sp>
      <p:pic>
        <p:nvPicPr>
          <p:cNvPr id="44" name="Graphic 43" descr="Wireless with solid fill">
            <a:extLst>
              <a:ext uri="{FF2B5EF4-FFF2-40B4-BE49-F238E27FC236}">
                <a16:creationId xmlns:a16="http://schemas.microsoft.com/office/drawing/2014/main" id="{B88506A1-C680-C9C1-A2AB-A215F3AF3F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274" y="1621589"/>
            <a:ext cx="914400" cy="914400"/>
          </a:xfrm>
          <a:prstGeom prst="rect">
            <a:avLst/>
          </a:prstGeom>
        </p:spPr>
      </p:pic>
      <p:sp>
        <p:nvSpPr>
          <p:cNvPr id="45" name="TextBox 44">
            <a:extLst>
              <a:ext uri="{FF2B5EF4-FFF2-40B4-BE49-F238E27FC236}">
                <a16:creationId xmlns:a16="http://schemas.microsoft.com/office/drawing/2014/main" id="{730894DD-0F74-7DD7-ED95-0F3C2A223E16}"/>
              </a:ext>
            </a:extLst>
          </p:cNvPr>
          <p:cNvSpPr txBox="1"/>
          <p:nvPr/>
        </p:nvSpPr>
        <p:spPr>
          <a:xfrm>
            <a:off x="1437996" y="1813204"/>
            <a:ext cx="3875060" cy="523220"/>
          </a:xfrm>
          <a:prstGeom prst="rect">
            <a:avLst/>
          </a:prstGeom>
          <a:noFill/>
        </p:spPr>
        <p:txBody>
          <a:bodyPr wrap="square" lIns="91440" tIns="45720" rIns="91440" bIns="45720" rtlCol="0" anchor="t">
            <a:spAutoFit/>
          </a:bodyPr>
          <a:lstStyle/>
          <a:p>
            <a:r>
              <a:rPr lang="en-US" sz="2800" dirty="0" err="1">
                <a:solidFill>
                  <a:schemeClr val="bg1"/>
                </a:solidFill>
              </a:rPr>
              <a:t>RutwikStuffCorp</a:t>
            </a:r>
            <a:r>
              <a:rPr lang="en-US" sz="2800" dirty="0">
                <a:solidFill>
                  <a:schemeClr val="bg1"/>
                </a:solidFill>
              </a:rPr>
              <a:t>.</a:t>
            </a:r>
            <a:endParaRPr lang="en-US" dirty="0"/>
          </a:p>
        </p:txBody>
      </p:sp>
      <p:pic>
        <p:nvPicPr>
          <p:cNvPr id="46" name="Graphic 45" descr="Wireless with solid fill">
            <a:hlinkClick r:id="" action="ppaction://hlinkshowjump?jump=nextslide"/>
            <a:extLst>
              <a:ext uri="{FF2B5EF4-FFF2-40B4-BE49-F238E27FC236}">
                <a16:creationId xmlns:a16="http://schemas.microsoft.com/office/drawing/2014/main" id="{1B94E040-1DC2-727F-3C0A-9BD0E423CD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273" y="2477167"/>
            <a:ext cx="914400" cy="914400"/>
          </a:xfrm>
          <a:prstGeom prst="rect">
            <a:avLst/>
          </a:prstGeom>
        </p:spPr>
      </p:pic>
      <p:sp>
        <p:nvSpPr>
          <p:cNvPr id="47" name="TextBox 46">
            <a:hlinkClick r:id="" action="ppaction://hlinkshowjump?jump=nextslide"/>
            <a:extLst>
              <a:ext uri="{FF2B5EF4-FFF2-40B4-BE49-F238E27FC236}">
                <a16:creationId xmlns:a16="http://schemas.microsoft.com/office/drawing/2014/main" id="{D2476986-8714-AE64-928F-3C3AA8F6F705}"/>
              </a:ext>
            </a:extLst>
          </p:cNvPr>
          <p:cNvSpPr txBox="1"/>
          <p:nvPr/>
        </p:nvSpPr>
        <p:spPr>
          <a:xfrm>
            <a:off x="1437995" y="2668782"/>
            <a:ext cx="3875060" cy="523220"/>
          </a:xfrm>
          <a:prstGeom prst="rect">
            <a:avLst/>
          </a:prstGeom>
          <a:noFill/>
        </p:spPr>
        <p:txBody>
          <a:bodyPr wrap="square" lIns="91440" tIns="45720" rIns="91440" bIns="45720" rtlCol="0" anchor="t">
            <a:spAutoFit/>
          </a:bodyPr>
          <a:lstStyle/>
          <a:p>
            <a:r>
              <a:rPr lang="en-US" sz="2800">
                <a:solidFill>
                  <a:schemeClr val="bg1"/>
                </a:solidFill>
              </a:rPr>
              <a:t>RutwikStuffGuest.</a:t>
            </a:r>
            <a:endParaRPr lang="en-US">
              <a:solidFill>
                <a:schemeClr val="bg1"/>
              </a:solidFill>
            </a:endParaRPr>
          </a:p>
        </p:txBody>
      </p:sp>
      <p:pic>
        <p:nvPicPr>
          <p:cNvPr id="21" name="Graphic 20" descr="Wireless with solid fill">
            <a:extLst>
              <a:ext uri="{FF2B5EF4-FFF2-40B4-BE49-F238E27FC236}">
                <a16:creationId xmlns:a16="http://schemas.microsoft.com/office/drawing/2014/main" id="{891F4C7C-FB3D-3EFF-DF12-949402AF1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272" y="3282298"/>
            <a:ext cx="914400" cy="914400"/>
          </a:xfrm>
          <a:prstGeom prst="rect">
            <a:avLst/>
          </a:prstGeom>
        </p:spPr>
      </p:pic>
      <p:sp>
        <p:nvSpPr>
          <p:cNvPr id="30" name="TextBox 29">
            <a:extLst>
              <a:ext uri="{FF2B5EF4-FFF2-40B4-BE49-F238E27FC236}">
                <a16:creationId xmlns:a16="http://schemas.microsoft.com/office/drawing/2014/main" id="{BAFD26BE-9712-DABA-8E32-B2225C7E0D4E}"/>
              </a:ext>
            </a:extLst>
          </p:cNvPr>
          <p:cNvSpPr txBox="1"/>
          <p:nvPr/>
        </p:nvSpPr>
        <p:spPr>
          <a:xfrm>
            <a:off x="1437994" y="3488291"/>
            <a:ext cx="3875060" cy="523220"/>
          </a:xfrm>
          <a:prstGeom prst="rect">
            <a:avLst/>
          </a:prstGeom>
          <a:noFill/>
        </p:spPr>
        <p:txBody>
          <a:bodyPr wrap="square" lIns="91440" tIns="45720" rIns="91440" bIns="45720" rtlCol="0" anchor="t">
            <a:spAutoFit/>
          </a:bodyPr>
          <a:lstStyle/>
          <a:p>
            <a:r>
              <a:rPr lang="en-US" sz="2800" dirty="0">
                <a:solidFill>
                  <a:schemeClr val="bg1"/>
                </a:solidFill>
              </a:rPr>
              <a:t>RS23 5Ghz</a:t>
            </a:r>
            <a:endParaRPr lang="en-US" dirty="0">
              <a:solidFill>
                <a:schemeClr val="bg1"/>
              </a:solidFill>
            </a:endParaRPr>
          </a:p>
        </p:txBody>
      </p:sp>
    </p:spTree>
    <p:extLst>
      <p:ext uri="{BB962C8B-B14F-4D97-AF65-F5344CB8AC3E}">
        <p14:creationId xmlns:p14="http://schemas.microsoft.com/office/powerpoint/2010/main" val="544614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3" name="Rectangle: Rounded Corners 2">
            <a:extLst>
              <a:ext uri="{FF2B5EF4-FFF2-40B4-BE49-F238E27FC236}">
                <a16:creationId xmlns:a16="http://schemas.microsoft.com/office/drawing/2014/main" id="{950786E9-8A4E-A95C-3B60-ADA2BF124AF3}"/>
              </a:ext>
            </a:extLst>
          </p:cNvPr>
          <p:cNvSpPr>
            <a:spLocks noGrp="1" noRot="1" noMove="1" noResize="1" noEditPoints="1" noAdjustHandles="1" noChangeArrowheads="1" noChangeShapeType="1"/>
          </p:cNvSpPr>
          <p:nvPr/>
        </p:nvSpPr>
        <p:spPr>
          <a:xfrm>
            <a:off x="130629" y="126030"/>
            <a:ext cx="11604171" cy="5948199"/>
          </a:xfrm>
          <a:prstGeom prst="roundRect">
            <a:avLst>
              <a:gd name="adj" fmla="val 5137"/>
            </a:avLst>
          </a:prstGeom>
          <a:solidFill>
            <a:schemeClr val="tx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ingle gear with solid fill">
            <a:extLst>
              <a:ext uri="{FF2B5EF4-FFF2-40B4-BE49-F238E27FC236}">
                <a16:creationId xmlns:a16="http://schemas.microsoft.com/office/drawing/2014/main" id="{B98AB020-20B5-60FC-7CE3-EE1CB82075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7792" y="6249867"/>
            <a:ext cx="438912" cy="438912"/>
          </a:xfrm>
          <a:prstGeom prst="rect">
            <a:avLst/>
          </a:prstGeom>
        </p:spPr>
      </p:pic>
      <p:sp>
        <p:nvSpPr>
          <p:cNvPr id="19" name="TextBox 18">
            <a:extLst>
              <a:ext uri="{FF2B5EF4-FFF2-40B4-BE49-F238E27FC236}">
                <a16:creationId xmlns:a16="http://schemas.microsoft.com/office/drawing/2014/main" id="{B50CF7AC-FE9E-B2A2-601E-69C0CF299E37}"/>
              </a:ext>
            </a:extLst>
          </p:cNvPr>
          <p:cNvSpPr txBox="1"/>
          <p:nvPr/>
        </p:nvSpPr>
        <p:spPr>
          <a:xfrm>
            <a:off x="296333" y="364067"/>
            <a:ext cx="2658534" cy="523220"/>
          </a:xfrm>
          <a:prstGeom prst="rect">
            <a:avLst/>
          </a:prstGeom>
          <a:noFill/>
        </p:spPr>
        <p:txBody>
          <a:bodyPr wrap="square" rtlCol="0">
            <a:spAutoFit/>
          </a:bodyPr>
          <a:lstStyle/>
          <a:p>
            <a:r>
              <a:rPr lang="en-US" sz="2800" dirty="0">
                <a:solidFill>
                  <a:schemeClr val="bg1"/>
                </a:solidFill>
              </a:rPr>
              <a:t>Settings</a:t>
            </a:r>
            <a:endParaRPr lang="LID4096" sz="2800" dirty="0">
              <a:solidFill>
                <a:schemeClr val="bg1"/>
              </a:solidFill>
            </a:endParaRPr>
          </a:p>
        </p:txBody>
      </p:sp>
      <p:sp>
        <p:nvSpPr>
          <p:cNvPr id="20" name="Rectangle: Rounded Corners 19">
            <a:extLst>
              <a:ext uri="{FF2B5EF4-FFF2-40B4-BE49-F238E27FC236}">
                <a16:creationId xmlns:a16="http://schemas.microsoft.com/office/drawing/2014/main" id="{2E2A87C1-4F66-BB58-443E-CC7E46DF1836}"/>
              </a:ext>
            </a:extLst>
          </p:cNvPr>
          <p:cNvSpPr/>
          <p:nvPr/>
        </p:nvSpPr>
        <p:spPr>
          <a:xfrm>
            <a:off x="296333" y="929621"/>
            <a:ext cx="2827867" cy="338998"/>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“Display”</a:t>
            </a:r>
            <a:endParaRPr lang="LID4096" dirty="0"/>
          </a:p>
        </p:txBody>
      </p:sp>
      <p:pic>
        <p:nvPicPr>
          <p:cNvPr id="22" name="Graphic 21" descr="Magnifying glass with solid fill">
            <a:extLst>
              <a:ext uri="{FF2B5EF4-FFF2-40B4-BE49-F238E27FC236}">
                <a16:creationId xmlns:a16="http://schemas.microsoft.com/office/drawing/2014/main" id="{DB9E8709-AB98-B99D-BE3E-B8E118EC4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4800" y="989053"/>
            <a:ext cx="220133" cy="220133"/>
          </a:xfrm>
          <a:prstGeom prst="rect">
            <a:avLst/>
          </a:prstGeom>
        </p:spPr>
      </p:pic>
      <p:sp>
        <p:nvSpPr>
          <p:cNvPr id="36" name="Rectangle: Rounded Corners 35">
            <a:extLst>
              <a:ext uri="{FF2B5EF4-FFF2-40B4-BE49-F238E27FC236}">
                <a16:creationId xmlns:a16="http://schemas.microsoft.com/office/drawing/2014/main" id="{876669B6-C21F-1AED-8D4E-F2B66FA280A5}"/>
              </a:ext>
            </a:extLst>
          </p:cNvPr>
          <p:cNvSpPr/>
          <p:nvPr/>
        </p:nvSpPr>
        <p:spPr>
          <a:xfrm>
            <a:off x="214621" y="1347537"/>
            <a:ext cx="3491105" cy="4475691"/>
          </a:xfrm>
          <a:prstGeom prst="roundRect">
            <a:avLst>
              <a:gd name="adj" fmla="val 7293"/>
            </a:avLst>
          </a:prstGeom>
          <a:solidFill>
            <a:schemeClr val="tx1">
              <a:lumMod val="75000"/>
              <a:lumOff val="25000"/>
              <a:alpha val="33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4" name="Graphic 23" descr="Computer with solid fill">
            <a:extLst>
              <a:ext uri="{FF2B5EF4-FFF2-40B4-BE49-F238E27FC236}">
                <a16:creationId xmlns:a16="http://schemas.microsoft.com/office/drawing/2014/main" id="{61A65DB2-9663-59E9-4D0C-04E3A4E464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599" y="1447799"/>
            <a:ext cx="621641" cy="621641"/>
          </a:xfrm>
          <a:prstGeom prst="rect">
            <a:avLst/>
          </a:prstGeom>
        </p:spPr>
      </p:pic>
      <p:sp>
        <p:nvSpPr>
          <p:cNvPr id="25" name="TextBox 24">
            <a:extLst>
              <a:ext uri="{FF2B5EF4-FFF2-40B4-BE49-F238E27FC236}">
                <a16:creationId xmlns:a16="http://schemas.microsoft.com/office/drawing/2014/main" id="{3A825C75-593F-231A-6C1D-54913F7D0EF0}"/>
              </a:ext>
            </a:extLst>
          </p:cNvPr>
          <p:cNvSpPr txBox="1"/>
          <p:nvPr/>
        </p:nvSpPr>
        <p:spPr>
          <a:xfrm>
            <a:off x="842433" y="1574614"/>
            <a:ext cx="2112433" cy="369332"/>
          </a:xfrm>
          <a:prstGeom prst="rect">
            <a:avLst/>
          </a:prstGeom>
          <a:noFill/>
        </p:spPr>
        <p:txBody>
          <a:bodyPr wrap="square" rtlCol="0">
            <a:spAutoFit/>
          </a:bodyPr>
          <a:lstStyle/>
          <a:p>
            <a:r>
              <a:rPr lang="en-US" dirty="0">
                <a:solidFill>
                  <a:schemeClr val="bg1"/>
                </a:solidFill>
              </a:rPr>
              <a:t>System</a:t>
            </a:r>
            <a:endParaRPr lang="LID4096" dirty="0">
              <a:solidFill>
                <a:schemeClr val="bg1"/>
              </a:solidFill>
            </a:endParaRPr>
          </a:p>
        </p:txBody>
      </p:sp>
      <p:sp>
        <p:nvSpPr>
          <p:cNvPr id="26" name="Rectangle: Rounded Corners 25">
            <a:extLst>
              <a:ext uri="{FF2B5EF4-FFF2-40B4-BE49-F238E27FC236}">
                <a16:creationId xmlns:a16="http://schemas.microsoft.com/office/drawing/2014/main" id="{E5BBACC3-A167-21E3-7EE6-AC30EB525E77}"/>
              </a:ext>
            </a:extLst>
          </p:cNvPr>
          <p:cNvSpPr/>
          <p:nvPr/>
        </p:nvSpPr>
        <p:spPr>
          <a:xfrm>
            <a:off x="252149" y="2618084"/>
            <a:ext cx="2857311" cy="45719"/>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Earth globe: Africa and Europe with solid fill">
            <a:hlinkClick r:id="" action="ppaction://hlinkshowjump?jump=nextslide"/>
            <a:extLst>
              <a:ext uri="{FF2B5EF4-FFF2-40B4-BE49-F238E27FC236}">
                <a16:creationId xmlns:a16="http://schemas.microsoft.com/office/drawing/2014/main" id="{D55D7523-06A0-0B22-F3E8-B76D443B78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481" y="2038537"/>
            <a:ext cx="621641" cy="621641"/>
          </a:xfrm>
          <a:prstGeom prst="rect">
            <a:avLst/>
          </a:prstGeom>
        </p:spPr>
      </p:pic>
      <p:sp>
        <p:nvSpPr>
          <p:cNvPr id="29" name="TextBox 28">
            <a:hlinkClick r:id="" action="ppaction://hlinkshowjump?jump=nextslide"/>
            <a:extLst>
              <a:ext uri="{FF2B5EF4-FFF2-40B4-BE49-F238E27FC236}">
                <a16:creationId xmlns:a16="http://schemas.microsoft.com/office/drawing/2014/main" id="{2905E9AC-AE78-C811-324D-279EAAF73E5D}"/>
              </a:ext>
            </a:extLst>
          </p:cNvPr>
          <p:cNvSpPr txBox="1"/>
          <p:nvPr/>
        </p:nvSpPr>
        <p:spPr>
          <a:xfrm>
            <a:off x="779122" y="2171841"/>
            <a:ext cx="2112433" cy="369332"/>
          </a:xfrm>
          <a:prstGeom prst="rect">
            <a:avLst/>
          </a:prstGeom>
          <a:noFill/>
        </p:spPr>
        <p:txBody>
          <a:bodyPr wrap="square" rtlCol="0">
            <a:spAutoFit/>
          </a:bodyPr>
          <a:lstStyle/>
          <a:p>
            <a:r>
              <a:rPr lang="en-US" dirty="0">
                <a:solidFill>
                  <a:schemeClr val="bg1"/>
                </a:solidFill>
              </a:rPr>
              <a:t>Network &amp; Internet</a:t>
            </a:r>
            <a:endParaRPr lang="LID4096" dirty="0">
              <a:solidFill>
                <a:schemeClr val="bg1"/>
              </a:solidFill>
            </a:endParaRPr>
          </a:p>
        </p:txBody>
      </p:sp>
      <p:pic>
        <p:nvPicPr>
          <p:cNvPr id="31" name="Graphic 30" descr="Easel with solid fill">
            <a:extLst>
              <a:ext uri="{FF2B5EF4-FFF2-40B4-BE49-F238E27FC236}">
                <a16:creationId xmlns:a16="http://schemas.microsoft.com/office/drawing/2014/main" id="{9E791C27-AB5C-6D71-495F-93F3DD70E8B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629" y="2611091"/>
            <a:ext cx="675373" cy="675373"/>
          </a:xfrm>
          <a:prstGeom prst="rect">
            <a:avLst/>
          </a:prstGeom>
        </p:spPr>
      </p:pic>
      <p:sp>
        <p:nvSpPr>
          <p:cNvPr id="32" name="TextBox 31">
            <a:extLst>
              <a:ext uri="{FF2B5EF4-FFF2-40B4-BE49-F238E27FC236}">
                <a16:creationId xmlns:a16="http://schemas.microsoft.com/office/drawing/2014/main" id="{266F8446-7362-AA41-D010-D449F63A8128}"/>
              </a:ext>
            </a:extLst>
          </p:cNvPr>
          <p:cNvSpPr txBox="1"/>
          <p:nvPr/>
        </p:nvSpPr>
        <p:spPr>
          <a:xfrm>
            <a:off x="691625" y="2764111"/>
            <a:ext cx="2112433" cy="369332"/>
          </a:xfrm>
          <a:prstGeom prst="rect">
            <a:avLst/>
          </a:prstGeom>
          <a:noFill/>
        </p:spPr>
        <p:txBody>
          <a:bodyPr wrap="square" rtlCol="0">
            <a:spAutoFit/>
          </a:bodyPr>
          <a:lstStyle/>
          <a:p>
            <a:r>
              <a:rPr lang="en-US" dirty="0">
                <a:solidFill>
                  <a:schemeClr val="bg1"/>
                </a:solidFill>
              </a:rPr>
              <a:t>Personalization</a:t>
            </a:r>
            <a:endParaRPr lang="LID4096" dirty="0">
              <a:solidFill>
                <a:schemeClr val="bg1"/>
              </a:solidFill>
            </a:endParaRPr>
          </a:p>
        </p:txBody>
      </p:sp>
      <p:pic>
        <p:nvPicPr>
          <p:cNvPr id="34" name="Graphic 33" descr="User with solid fill">
            <a:extLst>
              <a:ext uri="{FF2B5EF4-FFF2-40B4-BE49-F238E27FC236}">
                <a16:creationId xmlns:a16="http://schemas.microsoft.com/office/drawing/2014/main" id="{9B6CE6DF-163C-A487-DACC-234E307BB0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49" y="3259473"/>
            <a:ext cx="712447" cy="712447"/>
          </a:xfrm>
          <a:prstGeom prst="rect">
            <a:avLst/>
          </a:prstGeom>
        </p:spPr>
      </p:pic>
      <p:sp>
        <p:nvSpPr>
          <p:cNvPr id="35" name="TextBox 34">
            <a:extLst>
              <a:ext uri="{FF2B5EF4-FFF2-40B4-BE49-F238E27FC236}">
                <a16:creationId xmlns:a16="http://schemas.microsoft.com/office/drawing/2014/main" id="{EB8799DB-CA89-D5C0-8887-31070D1346D4}"/>
              </a:ext>
            </a:extLst>
          </p:cNvPr>
          <p:cNvSpPr txBox="1"/>
          <p:nvPr/>
        </p:nvSpPr>
        <p:spPr>
          <a:xfrm>
            <a:off x="779122" y="3451072"/>
            <a:ext cx="2112433" cy="369332"/>
          </a:xfrm>
          <a:prstGeom prst="rect">
            <a:avLst/>
          </a:prstGeom>
          <a:noFill/>
        </p:spPr>
        <p:txBody>
          <a:bodyPr wrap="square" rtlCol="0">
            <a:spAutoFit/>
          </a:bodyPr>
          <a:lstStyle/>
          <a:p>
            <a:r>
              <a:rPr lang="en-US" dirty="0">
                <a:solidFill>
                  <a:schemeClr val="bg1"/>
                </a:solidFill>
              </a:rPr>
              <a:t>Accounts</a:t>
            </a:r>
            <a:endParaRPr lang="LID4096" dirty="0">
              <a:solidFill>
                <a:schemeClr val="bg1"/>
              </a:solidFill>
            </a:endParaRPr>
          </a:p>
        </p:txBody>
      </p:sp>
      <p:pic>
        <p:nvPicPr>
          <p:cNvPr id="38" name="Graphic 37" descr="Man with solid fill">
            <a:extLst>
              <a:ext uri="{FF2B5EF4-FFF2-40B4-BE49-F238E27FC236}">
                <a16:creationId xmlns:a16="http://schemas.microsoft.com/office/drawing/2014/main" id="{62CB4BC8-F097-E939-1892-3AE89C5AD0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247" y="3869338"/>
            <a:ext cx="654050" cy="654050"/>
          </a:xfrm>
          <a:prstGeom prst="rect">
            <a:avLst/>
          </a:prstGeom>
        </p:spPr>
      </p:pic>
      <p:sp>
        <p:nvSpPr>
          <p:cNvPr id="39" name="TextBox 38">
            <a:extLst>
              <a:ext uri="{FF2B5EF4-FFF2-40B4-BE49-F238E27FC236}">
                <a16:creationId xmlns:a16="http://schemas.microsoft.com/office/drawing/2014/main" id="{50B18913-DC6B-5D5B-1CF7-8B9C32A934DE}"/>
              </a:ext>
            </a:extLst>
          </p:cNvPr>
          <p:cNvSpPr txBox="1"/>
          <p:nvPr/>
        </p:nvSpPr>
        <p:spPr>
          <a:xfrm>
            <a:off x="732367" y="4005022"/>
            <a:ext cx="2112433" cy="369332"/>
          </a:xfrm>
          <a:prstGeom prst="rect">
            <a:avLst/>
          </a:prstGeom>
          <a:noFill/>
        </p:spPr>
        <p:txBody>
          <a:bodyPr wrap="square" rtlCol="0">
            <a:spAutoFit/>
          </a:bodyPr>
          <a:lstStyle/>
          <a:p>
            <a:r>
              <a:rPr lang="en-US" dirty="0">
                <a:solidFill>
                  <a:schemeClr val="bg1"/>
                </a:solidFill>
              </a:rPr>
              <a:t>Accessibility</a:t>
            </a:r>
            <a:endParaRPr lang="LID4096" dirty="0">
              <a:solidFill>
                <a:schemeClr val="bg1"/>
              </a:solidFill>
            </a:endParaRPr>
          </a:p>
        </p:txBody>
      </p:sp>
      <p:pic>
        <p:nvPicPr>
          <p:cNvPr id="41" name="Graphic 40" descr="Repeat with solid fill">
            <a:extLst>
              <a:ext uri="{FF2B5EF4-FFF2-40B4-BE49-F238E27FC236}">
                <a16:creationId xmlns:a16="http://schemas.microsoft.com/office/drawing/2014/main" id="{0F50F705-5648-8882-693C-434B53635A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2149" y="4520576"/>
            <a:ext cx="546100" cy="546100"/>
          </a:xfrm>
          <a:prstGeom prst="rect">
            <a:avLst/>
          </a:prstGeom>
        </p:spPr>
      </p:pic>
      <p:sp>
        <p:nvSpPr>
          <p:cNvPr id="42" name="TextBox 41">
            <a:extLst>
              <a:ext uri="{FF2B5EF4-FFF2-40B4-BE49-F238E27FC236}">
                <a16:creationId xmlns:a16="http://schemas.microsoft.com/office/drawing/2014/main" id="{60ADDAE0-E651-55C1-5DDC-533DA87AB5B9}"/>
              </a:ext>
            </a:extLst>
          </p:cNvPr>
          <p:cNvSpPr txBox="1"/>
          <p:nvPr/>
        </p:nvSpPr>
        <p:spPr>
          <a:xfrm>
            <a:off x="732367" y="4582965"/>
            <a:ext cx="2112433" cy="369332"/>
          </a:xfrm>
          <a:prstGeom prst="rect">
            <a:avLst/>
          </a:prstGeom>
          <a:noFill/>
        </p:spPr>
        <p:txBody>
          <a:bodyPr wrap="square" rtlCol="0">
            <a:spAutoFit/>
          </a:bodyPr>
          <a:lstStyle/>
          <a:p>
            <a:r>
              <a:rPr lang="en-US" dirty="0">
                <a:solidFill>
                  <a:schemeClr val="bg1"/>
                </a:solidFill>
              </a:rPr>
              <a:t>Update</a:t>
            </a:r>
            <a:endParaRPr lang="LID4096" dirty="0">
              <a:solidFill>
                <a:schemeClr val="bg1"/>
              </a:solidFill>
            </a:endParaRPr>
          </a:p>
        </p:txBody>
      </p:sp>
      <p:sp>
        <p:nvSpPr>
          <p:cNvPr id="13" name="TextBox 12">
            <a:extLst>
              <a:ext uri="{FF2B5EF4-FFF2-40B4-BE49-F238E27FC236}">
                <a16:creationId xmlns:a16="http://schemas.microsoft.com/office/drawing/2014/main" id="{F1FC89C9-7542-BABE-BAD6-FDB31DAB9949}"/>
              </a:ext>
            </a:extLst>
          </p:cNvPr>
          <p:cNvSpPr txBox="1"/>
          <p:nvPr/>
        </p:nvSpPr>
        <p:spPr>
          <a:xfrm>
            <a:off x="4107890" y="837509"/>
            <a:ext cx="3601945" cy="523220"/>
          </a:xfrm>
          <a:prstGeom prst="rect">
            <a:avLst/>
          </a:prstGeom>
          <a:noFill/>
        </p:spPr>
        <p:txBody>
          <a:bodyPr wrap="square" rtlCol="0">
            <a:spAutoFit/>
          </a:bodyPr>
          <a:lstStyle/>
          <a:p>
            <a:r>
              <a:rPr lang="en-US" sz="2800" dirty="0">
                <a:solidFill>
                  <a:schemeClr val="bg1"/>
                </a:solidFill>
              </a:rPr>
              <a:t>Wi-Fi</a:t>
            </a:r>
            <a:endParaRPr lang="LID4096" sz="2800" dirty="0">
              <a:solidFill>
                <a:schemeClr val="bg1"/>
              </a:solidFill>
            </a:endParaRPr>
          </a:p>
        </p:txBody>
      </p:sp>
      <p:pic>
        <p:nvPicPr>
          <p:cNvPr id="15" name="Graphic 14" descr="Wi-Fi with solid fill">
            <a:hlinkClick r:id="" action="ppaction://hlinkshowjump?jump=nextslide"/>
            <a:extLst>
              <a:ext uri="{FF2B5EF4-FFF2-40B4-BE49-F238E27FC236}">
                <a16:creationId xmlns:a16="http://schemas.microsoft.com/office/drawing/2014/main" id="{9CC145C8-886B-C7C9-45E5-EDBEDF482D5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13027" y="1442107"/>
            <a:ext cx="914400" cy="914400"/>
          </a:xfrm>
          <a:prstGeom prst="rect">
            <a:avLst/>
          </a:prstGeom>
        </p:spPr>
      </p:pic>
      <p:sp>
        <p:nvSpPr>
          <p:cNvPr id="16" name="TextBox 15">
            <a:hlinkClick r:id="" action="ppaction://hlinkshowjump?jump=nextslide"/>
            <a:extLst>
              <a:ext uri="{FF2B5EF4-FFF2-40B4-BE49-F238E27FC236}">
                <a16:creationId xmlns:a16="http://schemas.microsoft.com/office/drawing/2014/main" id="{32F3649D-C4BD-2E5C-030C-F2113E9B3AEF}"/>
              </a:ext>
            </a:extLst>
          </p:cNvPr>
          <p:cNvSpPr txBox="1"/>
          <p:nvPr/>
        </p:nvSpPr>
        <p:spPr>
          <a:xfrm>
            <a:off x="4727427" y="1714641"/>
            <a:ext cx="4795952" cy="369332"/>
          </a:xfrm>
          <a:prstGeom prst="rect">
            <a:avLst/>
          </a:prstGeom>
          <a:noFill/>
        </p:spPr>
        <p:txBody>
          <a:bodyPr wrap="square" rtlCol="0">
            <a:spAutoFit/>
          </a:bodyPr>
          <a:lstStyle/>
          <a:p>
            <a:r>
              <a:rPr lang="en-US" dirty="0">
                <a:solidFill>
                  <a:schemeClr val="bg1"/>
                </a:solidFill>
              </a:rPr>
              <a:t>Your connected to the internet</a:t>
            </a:r>
            <a:endParaRPr lang="LID4096" dirty="0">
              <a:solidFill>
                <a:schemeClr val="bg1"/>
              </a:solidFill>
            </a:endParaRPr>
          </a:p>
        </p:txBody>
      </p:sp>
      <p:sp>
        <p:nvSpPr>
          <p:cNvPr id="14" name="Rectangle: Rounded Corners 13">
            <a:extLst>
              <a:ext uri="{FF2B5EF4-FFF2-40B4-BE49-F238E27FC236}">
                <a16:creationId xmlns:a16="http://schemas.microsoft.com/office/drawing/2014/main" id="{7CD63519-8C03-49E9-5B20-11A320DED93D}"/>
              </a:ext>
            </a:extLst>
          </p:cNvPr>
          <p:cNvSpPr/>
          <p:nvPr/>
        </p:nvSpPr>
        <p:spPr>
          <a:xfrm>
            <a:off x="9941545" y="1585245"/>
            <a:ext cx="1531998" cy="484195"/>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Disconnect</a:t>
            </a:r>
          </a:p>
        </p:txBody>
      </p:sp>
      <p:sp>
        <p:nvSpPr>
          <p:cNvPr id="17" name="TextBox 16">
            <a:hlinkClick r:id="" action="ppaction://hlinkshowjump?jump=nextslide"/>
            <a:extLst>
              <a:ext uri="{FF2B5EF4-FFF2-40B4-BE49-F238E27FC236}">
                <a16:creationId xmlns:a16="http://schemas.microsoft.com/office/drawing/2014/main" id="{EF888839-9716-4022-4134-1C295930CAB2}"/>
              </a:ext>
            </a:extLst>
          </p:cNvPr>
          <p:cNvSpPr txBox="1"/>
          <p:nvPr/>
        </p:nvSpPr>
        <p:spPr>
          <a:xfrm>
            <a:off x="4030216" y="2456277"/>
            <a:ext cx="4795952" cy="923330"/>
          </a:xfrm>
          <a:prstGeom prst="rect">
            <a:avLst/>
          </a:prstGeom>
          <a:noFill/>
        </p:spPr>
        <p:txBody>
          <a:bodyPr wrap="square" lIns="91440" tIns="45720" rIns="91440" bIns="45720" rtlCol="0" anchor="t">
            <a:spAutoFit/>
          </a:bodyPr>
          <a:lstStyle/>
          <a:p>
            <a:r>
              <a:rPr lang="en-US" dirty="0" err="1">
                <a:solidFill>
                  <a:schemeClr val="bg1"/>
                </a:solidFill>
              </a:rPr>
              <a:t>RutwikStuffGuest</a:t>
            </a:r>
            <a:r>
              <a:rPr lang="en-US" dirty="0">
                <a:solidFill>
                  <a:schemeClr val="bg1"/>
                </a:solidFill>
              </a:rPr>
              <a:t>. Is connected.</a:t>
            </a:r>
            <a:br>
              <a:rPr lang="en-US" dirty="0">
                <a:solidFill>
                  <a:schemeClr val="bg1"/>
                </a:solidFill>
              </a:rPr>
            </a:br>
            <a:br>
              <a:rPr lang="en-US" dirty="0">
                <a:solidFill>
                  <a:schemeClr val="bg1"/>
                </a:solidFill>
              </a:rPr>
            </a:br>
            <a:r>
              <a:rPr lang="en-US" dirty="0">
                <a:solidFill>
                  <a:schemeClr val="bg1"/>
                </a:solidFill>
              </a:rPr>
              <a:t>3 MB Data Used in the last 30 days.</a:t>
            </a:r>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pic>
        <p:nvPicPr>
          <p:cNvPr id="27" name="Graphic 26" descr="Close with solid fill">
            <a:hlinkClick r:id="" action="ppaction://hlinkshowjump?jump=nextslide"/>
            <a:extLst>
              <a:ext uri="{FF2B5EF4-FFF2-40B4-BE49-F238E27FC236}">
                <a16:creationId xmlns:a16="http://schemas.microsoft.com/office/drawing/2014/main" id="{88DCDD9F-8ED8-91B4-58BB-4DA819B153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217397" y="241101"/>
            <a:ext cx="287673" cy="287673"/>
          </a:xfrm>
          <a:prstGeom prst="rect">
            <a:avLst/>
          </a:prstGeom>
        </p:spPr>
      </p:pic>
    </p:spTree>
    <p:extLst>
      <p:ext uri="{BB962C8B-B14F-4D97-AF65-F5344CB8AC3E}">
        <p14:creationId xmlns:p14="http://schemas.microsoft.com/office/powerpoint/2010/main" val="1806073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hlinkClick r:id="rId3" action="ppaction://hlinksldjump"/>
            <a:extLst>
              <a:ext uri="{FF2B5EF4-FFF2-40B4-BE49-F238E27FC236}">
                <a16:creationId xmlns:a16="http://schemas.microsoft.com/office/drawing/2014/main" id="{06B6D1E1-F0EB-D191-4B48-EAEF83F01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Tree>
    <p:extLst>
      <p:ext uri="{BB962C8B-B14F-4D97-AF65-F5344CB8AC3E}">
        <p14:creationId xmlns:p14="http://schemas.microsoft.com/office/powerpoint/2010/main" val="4034306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
        <p:nvSpPr>
          <p:cNvPr id="3" name="Rectangle: Rounded Corners 2">
            <a:extLst>
              <a:ext uri="{FF2B5EF4-FFF2-40B4-BE49-F238E27FC236}">
                <a16:creationId xmlns:a16="http://schemas.microsoft.com/office/drawing/2014/main" id="{2A77D287-BE21-96AA-BC5B-FF62A73539B4}"/>
              </a:ext>
            </a:extLst>
          </p:cNvPr>
          <p:cNvSpPr/>
          <p:nvPr/>
        </p:nvSpPr>
        <p:spPr>
          <a:xfrm>
            <a:off x="2563090" y="1454727"/>
            <a:ext cx="6608618" cy="34636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Earth globe: Americas with solid fill">
            <a:extLst>
              <a:ext uri="{FF2B5EF4-FFF2-40B4-BE49-F238E27FC236}">
                <a16:creationId xmlns:a16="http://schemas.microsoft.com/office/drawing/2014/main" id="{A0600CDB-7BB8-3E03-D3CB-E29C54DA1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8102" y="2027172"/>
            <a:ext cx="1838036" cy="1717963"/>
          </a:xfrm>
          <a:prstGeom prst="rect">
            <a:avLst/>
          </a:prstGeom>
        </p:spPr>
      </p:pic>
      <p:sp>
        <p:nvSpPr>
          <p:cNvPr id="14" name="TextBox 13">
            <a:extLst>
              <a:ext uri="{FF2B5EF4-FFF2-40B4-BE49-F238E27FC236}">
                <a16:creationId xmlns:a16="http://schemas.microsoft.com/office/drawing/2014/main" id="{EE764944-2EC9-4732-AE74-1D483B795ABB}"/>
              </a:ext>
            </a:extLst>
          </p:cNvPr>
          <p:cNvSpPr txBox="1"/>
          <p:nvPr/>
        </p:nvSpPr>
        <p:spPr>
          <a:xfrm>
            <a:off x="4502727" y="2438400"/>
            <a:ext cx="4322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err="1">
                <a:solidFill>
                  <a:schemeClr val="accent1">
                    <a:lumMod val="40000"/>
                    <a:lumOff val="60000"/>
                  </a:schemeClr>
                </a:solidFill>
              </a:rPr>
              <a:t>BlueWeb</a:t>
            </a:r>
            <a:r>
              <a:rPr lang="en-US" sz="5400" dirty="0">
                <a:solidFill>
                  <a:schemeClr val="accent1">
                    <a:lumMod val="40000"/>
                    <a:lumOff val="60000"/>
                  </a:schemeClr>
                </a:solidFill>
              </a:rPr>
              <a:t> 6</a:t>
            </a:r>
          </a:p>
        </p:txBody>
      </p:sp>
      <p:pic>
        <p:nvPicPr>
          <p:cNvPr id="15" name="Graphic 14" descr="Close with solid fill">
            <a:extLst>
              <a:ext uri="{FF2B5EF4-FFF2-40B4-BE49-F238E27FC236}">
                <a16:creationId xmlns:a16="http://schemas.microsoft.com/office/drawing/2014/main" id="{51BD1666-1C08-39BE-0B08-775781FF81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93872" y="1670824"/>
            <a:ext cx="189571" cy="189571"/>
          </a:xfrm>
          <a:prstGeom prst="rect">
            <a:avLst/>
          </a:prstGeom>
        </p:spPr>
      </p:pic>
      <p:sp>
        <p:nvSpPr>
          <p:cNvPr id="16" name="TextBox 15">
            <a:extLst>
              <a:ext uri="{FF2B5EF4-FFF2-40B4-BE49-F238E27FC236}">
                <a16:creationId xmlns:a16="http://schemas.microsoft.com/office/drawing/2014/main" id="{BC206263-B765-F29E-9060-B60D113CFF71}"/>
              </a:ext>
            </a:extLst>
          </p:cNvPr>
          <p:cNvSpPr txBox="1"/>
          <p:nvPr/>
        </p:nvSpPr>
        <p:spPr>
          <a:xfrm>
            <a:off x="4377447" y="2131979"/>
            <a:ext cx="1823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Blue Computer</a:t>
            </a:r>
          </a:p>
        </p:txBody>
      </p:sp>
      <p:sp>
        <p:nvSpPr>
          <p:cNvPr id="17" name="TextBox 16">
            <a:extLst>
              <a:ext uri="{FF2B5EF4-FFF2-40B4-BE49-F238E27FC236}">
                <a16:creationId xmlns:a16="http://schemas.microsoft.com/office/drawing/2014/main" id="{2E98ED65-E2DB-A438-E9A2-054269F3267C}"/>
              </a:ext>
            </a:extLst>
          </p:cNvPr>
          <p:cNvSpPr txBox="1"/>
          <p:nvPr/>
        </p:nvSpPr>
        <p:spPr>
          <a:xfrm>
            <a:off x="2796701" y="4312595"/>
            <a:ext cx="26021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Connecting to the internet...</a:t>
            </a:r>
            <a:endParaRPr lang="en-US" dirty="0"/>
          </a:p>
        </p:txBody>
      </p:sp>
    </p:spTree>
    <p:extLst>
      <p:ext uri="{BB962C8B-B14F-4D97-AF65-F5344CB8AC3E}">
        <p14:creationId xmlns:p14="http://schemas.microsoft.com/office/powerpoint/2010/main" val="2388725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
        <p:nvSpPr>
          <p:cNvPr id="3" name="Rectangle: Rounded Corners 2">
            <a:extLst>
              <a:ext uri="{FF2B5EF4-FFF2-40B4-BE49-F238E27FC236}">
                <a16:creationId xmlns:a16="http://schemas.microsoft.com/office/drawing/2014/main" id="{2A77D287-BE21-96AA-BC5B-FF62A73539B4}"/>
              </a:ext>
            </a:extLst>
          </p:cNvPr>
          <p:cNvSpPr/>
          <p:nvPr/>
        </p:nvSpPr>
        <p:spPr>
          <a:xfrm>
            <a:off x="2563090" y="1454727"/>
            <a:ext cx="6608618" cy="34636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Earth globe: Americas with solid fill">
            <a:extLst>
              <a:ext uri="{FF2B5EF4-FFF2-40B4-BE49-F238E27FC236}">
                <a16:creationId xmlns:a16="http://schemas.microsoft.com/office/drawing/2014/main" id="{A0600CDB-7BB8-3E03-D3CB-E29C54DA1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8102" y="2027172"/>
            <a:ext cx="1838036" cy="1717963"/>
          </a:xfrm>
          <a:prstGeom prst="rect">
            <a:avLst/>
          </a:prstGeom>
        </p:spPr>
      </p:pic>
      <p:sp>
        <p:nvSpPr>
          <p:cNvPr id="14" name="TextBox 13">
            <a:extLst>
              <a:ext uri="{FF2B5EF4-FFF2-40B4-BE49-F238E27FC236}">
                <a16:creationId xmlns:a16="http://schemas.microsoft.com/office/drawing/2014/main" id="{EE764944-2EC9-4732-AE74-1D483B795ABB}"/>
              </a:ext>
            </a:extLst>
          </p:cNvPr>
          <p:cNvSpPr txBox="1"/>
          <p:nvPr/>
        </p:nvSpPr>
        <p:spPr>
          <a:xfrm>
            <a:off x="4502727" y="2438400"/>
            <a:ext cx="43226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err="1">
                <a:solidFill>
                  <a:schemeClr val="accent1">
                    <a:lumMod val="40000"/>
                    <a:lumOff val="60000"/>
                  </a:schemeClr>
                </a:solidFill>
              </a:rPr>
              <a:t>BlueWeb</a:t>
            </a:r>
            <a:r>
              <a:rPr lang="en-US" sz="5400" dirty="0">
                <a:solidFill>
                  <a:schemeClr val="accent1">
                    <a:lumMod val="40000"/>
                    <a:lumOff val="60000"/>
                  </a:schemeClr>
                </a:solidFill>
              </a:rPr>
              <a:t> 6</a:t>
            </a:r>
          </a:p>
        </p:txBody>
      </p:sp>
      <p:pic>
        <p:nvPicPr>
          <p:cNvPr id="15" name="Graphic 14" descr="Close with solid fill">
            <a:extLst>
              <a:ext uri="{FF2B5EF4-FFF2-40B4-BE49-F238E27FC236}">
                <a16:creationId xmlns:a16="http://schemas.microsoft.com/office/drawing/2014/main" id="{51BD1666-1C08-39BE-0B08-775781FF81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93872" y="1670824"/>
            <a:ext cx="189571" cy="189571"/>
          </a:xfrm>
          <a:prstGeom prst="rect">
            <a:avLst/>
          </a:prstGeom>
        </p:spPr>
      </p:pic>
      <p:sp>
        <p:nvSpPr>
          <p:cNvPr id="16" name="TextBox 15">
            <a:extLst>
              <a:ext uri="{FF2B5EF4-FFF2-40B4-BE49-F238E27FC236}">
                <a16:creationId xmlns:a16="http://schemas.microsoft.com/office/drawing/2014/main" id="{BC206263-B765-F29E-9060-B60D113CFF71}"/>
              </a:ext>
            </a:extLst>
          </p:cNvPr>
          <p:cNvSpPr txBox="1"/>
          <p:nvPr/>
        </p:nvSpPr>
        <p:spPr>
          <a:xfrm>
            <a:off x="4377447" y="2131979"/>
            <a:ext cx="1823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Blue Computer</a:t>
            </a:r>
          </a:p>
        </p:txBody>
      </p:sp>
      <p:sp>
        <p:nvSpPr>
          <p:cNvPr id="17" name="TextBox 16">
            <a:extLst>
              <a:ext uri="{FF2B5EF4-FFF2-40B4-BE49-F238E27FC236}">
                <a16:creationId xmlns:a16="http://schemas.microsoft.com/office/drawing/2014/main" id="{2E98ED65-E2DB-A438-E9A2-054269F3267C}"/>
              </a:ext>
            </a:extLst>
          </p:cNvPr>
          <p:cNvSpPr txBox="1"/>
          <p:nvPr/>
        </p:nvSpPr>
        <p:spPr>
          <a:xfrm>
            <a:off x="2796701" y="4312595"/>
            <a:ext cx="26021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Loading </a:t>
            </a:r>
            <a:r>
              <a:rPr lang="en-US" sz="1400" dirty="0" err="1"/>
              <a:t>BlueWeb</a:t>
            </a:r>
            <a:r>
              <a:rPr lang="en-US" sz="1400" dirty="0"/>
              <a:t>…</a:t>
            </a:r>
            <a:endParaRPr lang="en-US" dirty="0"/>
          </a:p>
        </p:txBody>
      </p:sp>
    </p:spTree>
    <p:extLst>
      <p:ext uri="{BB962C8B-B14F-4D97-AF65-F5344CB8AC3E}">
        <p14:creationId xmlns:p14="http://schemas.microsoft.com/office/powerpoint/2010/main" val="4239914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5000">
        <p159:morph option="byObject"/>
      </p:transition>
    </mc:Choice>
    <mc:Fallback>
      <p:transition spd="slow" advClick="0" advTm="5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
        <p:nvSpPr>
          <p:cNvPr id="3" name="Rectangle: Rounded Corners 2">
            <a:extLst>
              <a:ext uri="{FF2B5EF4-FFF2-40B4-BE49-F238E27FC236}">
                <a16:creationId xmlns:a16="http://schemas.microsoft.com/office/drawing/2014/main" id="{2A77D287-BE21-96AA-BC5B-FF62A73539B4}"/>
              </a:ext>
            </a:extLst>
          </p:cNvPr>
          <p:cNvSpPr/>
          <p:nvPr/>
        </p:nvSpPr>
        <p:spPr>
          <a:xfrm>
            <a:off x="-1" y="1"/>
            <a:ext cx="12192001" cy="6229690"/>
          </a:xfrm>
          <a:prstGeom prst="roundRect">
            <a:avLst>
              <a:gd name="adj" fmla="val 1801"/>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Back with solid fill">
            <a:extLst>
              <a:ext uri="{FF2B5EF4-FFF2-40B4-BE49-F238E27FC236}">
                <a16:creationId xmlns:a16="http://schemas.microsoft.com/office/drawing/2014/main" id="{746C8521-621E-7AD2-F115-15E0DF78DF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057" y="91709"/>
            <a:ext cx="559869" cy="559869"/>
          </a:xfrm>
          <a:prstGeom prst="rect">
            <a:avLst/>
          </a:prstGeom>
        </p:spPr>
      </p:pic>
      <p:pic>
        <p:nvPicPr>
          <p:cNvPr id="24" name="Graphic 23" descr="Back with solid fill">
            <a:extLst>
              <a:ext uri="{FF2B5EF4-FFF2-40B4-BE49-F238E27FC236}">
                <a16:creationId xmlns:a16="http://schemas.microsoft.com/office/drawing/2014/main" id="{264657EC-A10B-36DE-A0B3-189A6A6AD2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869" y="101730"/>
            <a:ext cx="524437" cy="524437"/>
          </a:xfrm>
          <a:prstGeom prst="rect">
            <a:avLst/>
          </a:prstGeom>
        </p:spPr>
      </p:pic>
      <p:pic>
        <p:nvPicPr>
          <p:cNvPr id="26" name="Graphic 25" descr="Repeat with solid fill">
            <a:extLst>
              <a:ext uri="{FF2B5EF4-FFF2-40B4-BE49-F238E27FC236}">
                <a16:creationId xmlns:a16="http://schemas.microsoft.com/office/drawing/2014/main" id="{95854837-5823-1B42-B2E5-97A0B1EFA9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7427" y="135348"/>
            <a:ext cx="457200" cy="457200"/>
          </a:xfrm>
          <a:prstGeom prst="rect">
            <a:avLst/>
          </a:prstGeom>
        </p:spPr>
      </p:pic>
      <p:sp>
        <p:nvSpPr>
          <p:cNvPr id="27" name="Rectangle: Rounded Corners 26">
            <a:hlinkClick r:id="" action="ppaction://hlinkshowjump?jump=nextslide"/>
            <a:extLst>
              <a:ext uri="{FF2B5EF4-FFF2-40B4-BE49-F238E27FC236}">
                <a16:creationId xmlns:a16="http://schemas.microsoft.com/office/drawing/2014/main" id="{C3F5064B-89E0-8D4A-2D3F-3E56C13997E4}"/>
              </a:ext>
            </a:extLst>
          </p:cNvPr>
          <p:cNvSpPr/>
          <p:nvPr/>
        </p:nvSpPr>
        <p:spPr>
          <a:xfrm>
            <a:off x="1874454" y="156363"/>
            <a:ext cx="8804916" cy="430560"/>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9" name="Graphic 28" descr="Close with solid fill">
            <a:extLst>
              <a:ext uri="{FF2B5EF4-FFF2-40B4-BE49-F238E27FC236}">
                <a16:creationId xmlns:a16="http://schemas.microsoft.com/office/drawing/2014/main" id="{34A98AFF-7B72-8EAA-2E20-884314ED3A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627186" y="148668"/>
            <a:ext cx="430560" cy="430560"/>
          </a:xfrm>
          <a:prstGeom prst="rect">
            <a:avLst/>
          </a:prstGeom>
        </p:spPr>
      </p:pic>
    </p:spTree>
    <p:extLst>
      <p:ext uri="{BB962C8B-B14F-4D97-AF65-F5344CB8AC3E}">
        <p14:creationId xmlns:p14="http://schemas.microsoft.com/office/powerpoint/2010/main" val="2110613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
        <p:nvSpPr>
          <p:cNvPr id="3" name="Rectangle: Rounded Corners 2">
            <a:extLst>
              <a:ext uri="{FF2B5EF4-FFF2-40B4-BE49-F238E27FC236}">
                <a16:creationId xmlns:a16="http://schemas.microsoft.com/office/drawing/2014/main" id="{2A77D287-BE21-96AA-BC5B-FF62A73539B4}"/>
              </a:ext>
            </a:extLst>
          </p:cNvPr>
          <p:cNvSpPr/>
          <p:nvPr/>
        </p:nvSpPr>
        <p:spPr>
          <a:xfrm>
            <a:off x="-1" y="1"/>
            <a:ext cx="12192001" cy="6229690"/>
          </a:xfrm>
          <a:prstGeom prst="roundRect">
            <a:avLst>
              <a:gd name="adj" fmla="val 1801"/>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Back with solid fill">
            <a:extLst>
              <a:ext uri="{FF2B5EF4-FFF2-40B4-BE49-F238E27FC236}">
                <a16:creationId xmlns:a16="http://schemas.microsoft.com/office/drawing/2014/main" id="{746C8521-621E-7AD2-F115-15E0DF78DF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057" y="91709"/>
            <a:ext cx="559869" cy="559869"/>
          </a:xfrm>
          <a:prstGeom prst="rect">
            <a:avLst/>
          </a:prstGeom>
        </p:spPr>
      </p:pic>
      <p:pic>
        <p:nvPicPr>
          <p:cNvPr id="24" name="Graphic 23" descr="Back with solid fill">
            <a:extLst>
              <a:ext uri="{FF2B5EF4-FFF2-40B4-BE49-F238E27FC236}">
                <a16:creationId xmlns:a16="http://schemas.microsoft.com/office/drawing/2014/main" id="{264657EC-A10B-36DE-A0B3-189A6A6AD2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869" y="101730"/>
            <a:ext cx="524437" cy="524437"/>
          </a:xfrm>
          <a:prstGeom prst="rect">
            <a:avLst/>
          </a:prstGeom>
        </p:spPr>
      </p:pic>
      <p:pic>
        <p:nvPicPr>
          <p:cNvPr id="26" name="Graphic 25" descr="Repeat with solid fill">
            <a:extLst>
              <a:ext uri="{FF2B5EF4-FFF2-40B4-BE49-F238E27FC236}">
                <a16:creationId xmlns:a16="http://schemas.microsoft.com/office/drawing/2014/main" id="{95854837-5823-1B42-B2E5-97A0B1EFA9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7427" y="135348"/>
            <a:ext cx="457200" cy="457200"/>
          </a:xfrm>
          <a:prstGeom prst="rect">
            <a:avLst/>
          </a:prstGeom>
        </p:spPr>
      </p:pic>
      <p:sp>
        <p:nvSpPr>
          <p:cNvPr id="27" name="Rectangle: Rounded Corners 26">
            <a:hlinkClick r:id="" action="ppaction://hlinkshowjump?jump=nextslide"/>
            <a:extLst>
              <a:ext uri="{FF2B5EF4-FFF2-40B4-BE49-F238E27FC236}">
                <a16:creationId xmlns:a16="http://schemas.microsoft.com/office/drawing/2014/main" id="{C3F5064B-89E0-8D4A-2D3F-3E56C13997E4}"/>
              </a:ext>
            </a:extLst>
          </p:cNvPr>
          <p:cNvSpPr/>
          <p:nvPr/>
        </p:nvSpPr>
        <p:spPr>
          <a:xfrm>
            <a:off x="1874454" y="156363"/>
            <a:ext cx="8804916" cy="430560"/>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9" name="Graphic 28" descr="Close with solid fill">
            <a:extLst>
              <a:ext uri="{FF2B5EF4-FFF2-40B4-BE49-F238E27FC236}">
                <a16:creationId xmlns:a16="http://schemas.microsoft.com/office/drawing/2014/main" id="{34A98AFF-7B72-8EAA-2E20-884314ED3A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627186" y="148668"/>
            <a:ext cx="430560" cy="430560"/>
          </a:xfrm>
          <a:prstGeom prst="rect">
            <a:avLst/>
          </a:prstGeom>
        </p:spPr>
      </p:pic>
      <p:sp>
        <p:nvSpPr>
          <p:cNvPr id="13" name="TextBox 12">
            <a:extLst>
              <a:ext uri="{FF2B5EF4-FFF2-40B4-BE49-F238E27FC236}">
                <a16:creationId xmlns:a16="http://schemas.microsoft.com/office/drawing/2014/main" id="{F2A8D3C9-4746-6C66-22F7-B976A231C077}"/>
              </a:ext>
            </a:extLst>
          </p:cNvPr>
          <p:cNvSpPr txBox="1"/>
          <p:nvPr/>
        </p:nvSpPr>
        <p:spPr>
          <a:xfrm>
            <a:off x="1874453" y="225449"/>
            <a:ext cx="2331787"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https://7zeb.neocities.org</a:t>
            </a:r>
          </a:p>
        </p:txBody>
      </p:sp>
    </p:spTree>
    <p:extLst>
      <p:ext uri="{BB962C8B-B14F-4D97-AF65-F5344CB8AC3E}">
        <p14:creationId xmlns:p14="http://schemas.microsoft.com/office/powerpoint/2010/main" val="293513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3559629" y="2585357"/>
            <a:ext cx="5900057" cy="1687285"/>
          </a:xfrm>
          <a:prstGeom prst="roundRect">
            <a:avLst>
              <a:gd name="adj" fmla="val 9570"/>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squares with black lines&#10;&#10;Description automatically generated">
            <a:extLst>
              <a:ext uri="{FF2B5EF4-FFF2-40B4-BE49-F238E27FC236}">
                <a16:creationId xmlns:a16="http://schemas.microsoft.com/office/drawing/2014/main" id="{B5E1B1EF-A863-5A46-EAF5-C96A24087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555" y="2788416"/>
            <a:ext cx="1185001" cy="1281166"/>
          </a:xfrm>
          <a:prstGeom prst="rect">
            <a:avLst/>
          </a:prstGeom>
        </p:spPr>
      </p:pic>
      <p:sp>
        <p:nvSpPr>
          <p:cNvPr id="4" name="TextBox 3">
            <a:extLst>
              <a:ext uri="{FF2B5EF4-FFF2-40B4-BE49-F238E27FC236}">
                <a16:creationId xmlns:a16="http://schemas.microsoft.com/office/drawing/2014/main" id="{0051BD93-56E6-550D-4256-1BF1C7A05AC9}"/>
              </a:ext>
            </a:extLst>
          </p:cNvPr>
          <p:cNvSpPr txBox="1"/>
          <p:nvPr/>
        </p:nvSpPr>
        <p:spPr>
          <a:xfrm>
            <a:off x="5178492" y="2905779"/>
            <a:ext cx="4071257" cy="1046440"/>
          </a:xfrm>
          <a:prstGeom prst="rect">
            <a:avLst/>
          </a:prstGeom>
          <a:noFill/>
        </p:spPr>
        <p:txBody>
          <a:bodyPr wrap="square" rtlCol="0">
            <a:spAutoFit/>
          </a:bodyPr>
          <a:lstStyle/>
          <a:p>
            <a:r>
              <a:rPr lang="en-US" sz="6200" b="1" dirty="0">
                <a:solidFill>
                  <a:srgbClr val="0070C0"/>
                </a:solidFill>
              </a:rPr>
              <a:t>Blue</a:t>
            </a:r>
            <a:r>
              <a:rPr lang="en-US" sz="6200" dirty="0">
                <a:solidFill>
                  <a:srgbClr val="0070C0"/>
                </a:solidFill>
              </a:rPr>
              <a:t>OS</a:t>
            </a:r>
            <a:endParaRPr lang="en-US" sz="6200" b="1" dirty="0">
              <a:solidFill>
                <a:srgbClr val="0070C0"/>
              </a:solidFill>
            </a:endParaRPr>
          </a:p>
        </p:txBody>
      </p:sp>
    </p:spTree>
    <p:extLst>
      <p:ext uri="{BB962C8B-B14F-4D97-AF65-F5344CB8AC3E}">
        <p14:creationId xmlns:p14="http://schemas.microsoft.com/office/powerpoint/2010/main" val="193806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hlinkClick r:id="" action="ppaction://hlinkshowjump?jump=nextslide"/>
            <a:extLst>
              <a:ext uri="{FF2B5EF4-FFF2-40B4-BE49-F238E27FC236}">
                <a16:creationId xmlns:a16="http://schemas.microsoft.com/office/drawing/2014/main" id="{E258C85A-E5B1-9914-4623-85402D7123B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20" y="838200"/>
            <a:ext cx="660400" cy="609600"/>
          </a:xfrm>
          <a:prstGeom prst="rect">
            <a:avLst/>
          </a:prstGeom>
        </p:spPr>
      </p:pic>
      <p:sp>
        <p:nvSpPr>
          <p:cNvPr id="12" name="TextBox 11">
            <a:hlinkClick r:id="" action="ppaction://hlinkshowjump?jump=nextslide"/>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23" name="TextBox 22">
            <a:extLst>
              <a:ext uri="{FF2B5EF4-FFF2-40B4-BE49-F238E27FC236}">
                <a16:creationId xmlns:a16="http://schemas.microsoft.com/office/drawing/2014/main" id="{DA66CC13-6713-1C45-93A3-44A4D4379DE0}"/>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4:24PM - CT</a:t>
            </a:r>
            <a:br>
              <a:rPr lang="en-US" sz="800" dirty="0">
                <a:solidFill>
                  <a:schemeClr val="bg1"/>
                </a:solidFill>
              </a:rPr>
            </a:br>
            <a:r>
              <a:rPr lang="en-US" sz="800" dirty="0">
                <a:solidFill>
                  <a:schemeClr val="bg1"/>
                </a:solidFill>
              </a:rPr>
              <a:t>10/4/2024 - Friday</a:t>
            </a:r>
          </a:p>
        </p:txBody>
      </p:sp>
      <p:sp>
        <p:nvSpPr>
          <p:cNvPr id="3" name="Rectangle: Rounded Corners 2">
            <a:extLst>
              <a:ext uri="{FF2B5EF4-FFF2-40B4-BE49-F238E27FC236}">
                <a16:creationId xmlns:a16="http://schemas.microsoft.com/office/drawing/2014/main" id="{2A77D287-BE21-96AA-BC5B-FF62A73539B4}"/>
              </a:ext>
            </a:extLst>
          </p:cNvPr>
          <p:cNvSpPr/>
          <p:nvPr/>
        </p:nvSpPr>
        <p:spPr>
          <a:xfrm>
            <a:off x="-1" y="1"/>
            <a:ext cx="12192001" cy="6229690"/>
          </a:xfrm>
          <a:prstGeom prst="roundRect">
            <a:avLst>
              <a:gd name="adj" fmla="val 1801"/>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Back with solid fill">
            <a:extLst>
              <a:ext uri="{FF2B5EF4-FFF2-40B4-BE49-F238E27FC236}">
                <a16:creationId xmlns:a16="http://schemas.microsoft.com/office/drawing/2014/main" id="{746C8521-621E-7AD2-F115-15E0DF78DF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6057" y="91709"/>
            <a:ext cx="559869" cy="559869"/>
          </a:xfrm>
          <a:prstGeom prst="rect">
            <a:avLst/>
          </a:prstGeom>
        </p:spPr>
      </p:pic>
      <p:pic>
        <p:nvPicPr>
          <p:cNvPr id="24" name="Graphic 23" descr="Back with solid fill">
            <a:extLst>
              <a:ext uri="{FF2B5EF4-FFF2-40B4-BE49-F238E27FC236}">
                <a16:creationId xmlns:a16="http://schemas.microsoft.com/office/drawing/2014/main" id="{264657EC-A10B-36DE-A0B3-189A6A6AD2F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1869" y="101730"/>
            <a:ext cx="524437" cy="524437"/>
          </a:xfrm>
          <a:prstGeom prst="rect">
            <a:avLst/>
          </a:prstGeom>
        </p:spPr>
      </p:pic>
      <p:pic>
        <p:nvPicPr>
          <p:cNvPr id="26" name="Graphic 25" descr="Repeat with solid fill">
            <a:extLst>
              <a:ext uri="{FF2B5EF4-FFF2-40B4-BE49-F238E27FC236}">
                <a16:creationId xmlns:a16="http://schemas.microsoft.com/office/drawing/2014/main" id="{95854837-5823-1B42-B2E5-97A0B1EFA9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07427" y="135348"/>
            <a:ext cx="457200" cy="457200"/>
          </a:xfrm>
          <a:prstGeom prst="rect">
            <a:avLst/>
          </a:prstGeom>
        </p:spPr>
      </p:pic>
      <p:sp>
        <p:nvSpPr>
          <p:cNvPr id="27" name="Rectangle: Rounded Corners 26">
            <a:hlinkClick r:id="" action="ppaction://hlinkshowjump?jump=nextslide"/>
            <a:extLst>
              <a:ext uri="{FF2B5EF4-FFF2-40B4-BE49-F238E27FC236}">
                <a16:creationId xmlns:a16="http://schemas.microsoft.com/office/drawing/2014/main" id="{C3F5064B-89E0-8D4A-2D3F-3E56C13997E4}"/>
              </a:ext>
            </a:extLst>
          </p:cNvPr>
          <p:cNvSpPr/>
          <p:nvPr/>
        </p:nvSpPr>
        <p:spPr>
          <a:xfrm>
            <a:off x="1874454" y="156363"/>
            <a:ext cx="8804916" cy="430560"/>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9" name="Graphic 28" descr="Close with solid fill">
            <a:extLst>
              <a:ext uri="{FF2B5EF4-FFF2-40B4-BE49-F238E27FC236}">
                <a16:creationId xmlns:a16="http://schemas.microsoft.com/office/drawing/2014/main" id="{34A98AFF-7B72-8EAA-2E20-884314ED3A1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27186" y="148668"/>
            <a:ext cx="430560" cy="430560"/>
          </a:xfrm>
          <a:prstGeom prst="rect">
            <a:avLst/>
          </a:prstGeom>
        </p:spPr>
      </p:pic>
      <p:sp>
        <p:nvSpPr>
          <p:cNvPr id="13" name="TextBox 12">
            <a:extLst>
              <a:ext uri="{FF2B5EF4-FFF2-40B4-BE49-F238E27FC236}">
                <a16:creationId xmlns:a16="http://schemas.microsoft.com/office/drawing/2014/main" id="{F2A8D3C9-4746-6C66-22F7-B976A231C077}"/>
              </a:ext>
            </a:extLst>
          </p:cNvPr>
          <p:cNvSpPr txBox="1"/>
          <p:nvPr/>
        </p:nvSpPr>
        <p:spPr>
          <a:xfrm>
            <a:off x="1874453" y="225449"/>
            <a:ext cx="2331787"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https://7zeb.neocities.org</a:t>
            </a:r>
          </a:p>
        </p:txBody>
      </p:sp>
      <p:pic>
        <p:nvPicPr>
          <p:cNvPr id="14" name="Screen Recording 2024-10-01 164600">
            <a:hlinkClick r:id="" action="ppaction://media"/>
            <a:extLst>
              <a:ext uri="{FF2B5EF4-FFF2-40B4-BE49-F238E27FC236}">
                <a16:creationId xmlns:a16="http://schemas.microsoft.com/office/drawing/2014/main" id="{9DF270DF-E677-161E-DC15-C866B595C8C4}"/>
              </a:ext>
            </a:extLst>
          </p:cNvPr>
          <p:cNvPicPr>
            <a:picLocks noChangeAspect="1"/>
          </p:cNvPicPr>
          <p:nvPr>
            <a:videoFile r:link="rId2"/>
            <p:extLst>
              <p:ext uri="{DAA4B4D4-6D71-4841-9C94-3DE7FCFB9230}">
                <p14:media xmlns:p14="http://schemas.microsoft.com/office/powerpoint/2010/main" r:embed="rId1"/>
              </p:ext>
            </p:extLst>
          </p:nvPr>
        </p:nvPicPr>
        <p:blipFill>
          <a:blip r:embed="rId26"/>
          <a:stretch>
            <a:fillRect/>
          </a:stretch>
        </p:blipFill>
        <p:spPr>
          <a:xfrm>
            <a:off x="12700" y="641350"/>
            <a:ext cx="12166600" cy="5519244"/>
          </a:xfrm>
          <a:prstGeom prst="rect">
            <a:avLst/>
          </a:prstGeom>
        </p:spPr>
      </p:pic>
    </p:spTree>
    <p:extLst>
      <p:ext uri="{BB962C8B-B14F-4D97-AF65-F5344CB8AC3E}">
        <p14:creationId xmlns:p14="http://schemas.microsoft.com/office/powerpoint/2010/main" val="1217253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1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13" name="Rectangle: Rounded Corners 12">
            <a:extLst>
              <a:ext uri="{FF2B5EF4-FFF2-40B4-BE49-F238E27FC236}">
                <a16:creationId xmlns:a16="http://schemas.microsoft.com/office/drawing/2014/main" id="{CFC919E3-C656-AECF-389B-80D2A7809BCF}"/>
              </a:ext>
            </a:extLst>
          </p:cNvPr>
          <p:cNvSpPr/>
          <p:nvPr/>
        </p:nvSpPr>
        <p:spPr>
          <a:xfrm>
            <a:off x="103306" y="1065311"/>
            <a:ext cx="5579165" cy="5064533"/>
          </a:xfrm>
          <a:prstGeom prst="roundRect">
            <a:avLst>
              <a:gd name="adj" fmla="val 4200"/>
            </a:avLst>
          </a:prstGeom>
          <a:solidFill>
            <a:schemeClr val="accent1">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TextBox 13">
            <a:extLst>
              <a:ext uri="{FF2B5EF4-FFF2-40B4-BE49-F238E27FC236}">
                <a16:creationId xmlns:a16="http://schemas.microsoft.com/office/drawing/2014/main" id="{19CDCD73-945A-3CCB-CB6F-5305132D8F99}"/>
              </a:ext>
            </a:extLst>
          </p:cNvPr>
          <p:cNvSpPr txBox="1"/>
          <p:nvPr/>
        </p:nvSpPr>
        <p:spPr>
          <a:xfrm>
            <a:off x="261937" y="1244600"/>
            <a:ext cx="2870730" cy="461665"/>
          </a:xfrm>
          <a:prstGeom prst="rect">
            <a:avLst/>
          </a:prstGeom>
          <a:noFill/>
        </p:spPr>
        <p:txBody>
          <a:bodyPr wrap="square" rtlCol="0">
            <a:spAutoFit/>
          </a:bodyPr>
          <a:lstStyle/>
          <a:p>
            <a:r>
              <a:rPr lang="en-US" sz="2400" dirty="0">
                <a:solidFill>
                  <a:schemeClr val="bg1"/>
                </a:solidFill>
              </a:rPr>
              <a:t>Start</a:t>
            </a:r>
            <a:endParaRPr lang="LID4096" sz="2400" dirty="0">
              <a:solidFill>
                <a:schemeClr val="bg1"/>
              </a:solidFill>
            </a:endParaRPr>
          </a:p>
        </p:txBody>
      </p:sp>
      <p:pic>
        <p:nvPicPr>
          <p:cNvPr id="16" name="Graphic 15" descr="Magnifying glass with solid fill">
            <a:extLst>
              <a:ext uri="{FF2B5EF4-FFF2-40B4-BE49-F238E27FC236}">
                <a16:creationId xmlns:a16="http://schemas.microsoft.com/office/drawing/2014/main" id="{3C7DCDDF-9691-B41D-939D-0EB947FEDA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112" y="1274120"/>
            <a:ext cx="347359" cy="347359"/>
          </a:xfrm>
          <a:prstGeom prst="rect">
            <a:avLst/>
          </a:prstGeom>
        </p:spPr>
      </p:pic>
      <p:sp>
        <p:nvSpPr>
          <p:cNvPr id="17" name="TextBox 16">
            <a:extLst>
              <a:ext uri="{FF2B5EF4-FFF2-40B4-BE49-F238E27FC236}">
                <a16:creationId xmlns:a16="http://schemas.microsoft.com/office/drawing/2014/main" id="{2B32D1FB-7D57-EE07-7D69-1EB716C63F01}"/>
              </a:ext>
            </a:extLst>
          </p:cNvPr>
          <p:cNvSpPr txBox="1"/>
          <p:nvPr/>
        </p:nvSpPr>
        <p:spPr>
          <a:xfrm>
            <a:off x="350520" y="3311282"/>
            <a:ext cx="4403088" cy="646331"/>
          </a:xfrm>
          <a:prstGeom prst="rect">
            <a:avLst/>
          </a:prstGeom>
          <a:noFill/>
        </p:spPr>
        <p:txBody>
          <a:bodyPr wrap="square" rtlCol="0">
            <a:spAutoFit/>
          </a:bodyPr>
          <a:lstStyle/>
          <a:p>
            <a:r>
              <a:rPr lang="en-US" dirty="0">
                <a:solidFill>
                  <a:schemeClr val="bg1"/>
                </a:solidFill>
              </a:rPr>
              <a:t>There’s nothing here yet, open some programs for stuff to show up here.</a:t>
            </a:r>
            <a:endParaRPr lang="LID4096" dirty="0">
              <a:solidFill>
                <a:schemeClr val="bg1"/>
              </a:solidFill>
            </a:endParaRPr>
          </a:p>
        </p:txBody>
      </p:sp>
      <p:sp>
        <p:nvSpPr>
          <p:cNvPr id="18" name="Rectangle: Rounded Corners 17">
            <a:extLst>
              <a:ext uri="{FF2B5EF4-FFF2-40B4-BE49-F238E27FC236}">
                <a16:creationId xmlns:a16="http://schemas.microsoft.com/office/drawing/2014/main" id="{F125BF89-BCC6-6F56-C6E4-9905D3CAA0C7}"/>
              </a:ext>
            </a:extLst>
          </p:cNvPr>
          <p:cNvSpPr/>
          <p:nvPr/>
        </p:nvSpPr>
        <p:spPr>
          <a:xfrm>
            <a:off x="4182533" y="1913467"/>
            <a:ext cx="1312334" cy="41486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Apps</a:t>
            </a:r>
            <a:endParaRPr lang="LID4096" dirty="0"/>
          </a:p>
        </p:txBody>
      </p:sp>
      <p:pic>
        <p:nvPicPr>
          <p:cNvPr id="20" name="Graphic 19" descr="Power with solid fill">
            <a:extLst>
              <a:ext uri="{FF2B5EF4-FFF2-40B4-BE49-F238E27FC236}">
                <a16:creationId xmlns:a16="http://schemas.microsoft.com/office/drawing/2014/main" id="{39820681-E9C6-730D-FC8E-50FB8009B2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706" y="5647246"/>
            <a:ext cx="290885" cy="290885"/>
          </a:xfrm>
          <a:prstGeom prst="rect">
            <a:avLst/>
          </a:prstGeom>
        </p:spPr>
      </p:pic>
      <p:sp>
        <p:nvSpPr>
          <p:cNvPr id="15" name="TextBox 14">
            <a:extLst>
              <a:ext uri="{FF2B5EF4-FFF2-40B4-BE49-F238E27FC236}">
                <a16:creationId xmlns:a16="http://schemas.microsoft.com/office/drawing/2014/main" id="{8E956A6B-F55C-7712-C796-BA3C721CB326}"/>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pic>
        <p:nvPicPr>
          <p:cNvPr id="3" name="Graphic 2" descr="Single gear with solid fill">
            <a:hlinkClick r:id="" action="ppaction://hlinkshowjump?jump=nextslide"/>
            <a:extLst>
              <a:ext uri="{FF2B5EF4-FFF2-40B4-BE49-F238E27FC236}">
                <a16:creationId xmlns:a16="http://schemas.microsoft.com/office/drawing/2014/main" id="{B119683F-3EBC-7C5D-ECBD-ED3B61A3E4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47794" y="5583880"/>
            <a:ext cx="438912" cy="438912"/>
          </a:xfrm>
          <a:prstGeom prst="rect">
            <a:avLst/>
          </a:prstGeom>
        </p:spPr>
      </p:pic>
      <p:sp>
        <p:nvSpPr>
          <p:cNvPr id="19" name="Rectangle: Rounded Corners 18">
            <a:hlinkClick r:id="" action="ppaction://hlinkshowjump?jump=nextslide"/>
            <a:extLst>
              <a:ext uri="{FF2B5EF4-FFF2-40B4-BE49-F238E27FC236}">
                <a16:creationId xmlns:a16="http://schemas.microsoft.com/office/drawing/2014/main" id="{1494F24C-FC89-E24A-9A4A-6FA5B20D170A}"/>
              </a:ext>
            </a:extLst>
          </p:cNvPr>
          <p:cNvSpPr/>
          <p:nvPr/>
        </p:nvSpPr>
        <p:spPr>
          <a:xfrm>
            <a:off x="1850571" y="1244600"/>
            <a:ext cx="3230541" cy="347359"/>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a:t>
            </a:r>
            <a:r>
              <a:rPr lang="en-US" dirty="0" err="1"/>
              <a:t>BlueWeb</a:t>
            </a:r>
            <a:r>
              <a:rPr lang="en-US" dirty="0"/>
              <a:t>”</a:t>
            </a:r>
            <a:endParaRPr lang="LID4096" dirty="0"/>
          </a:p>
        </p:txBody>
      </p:sp>
    </p:spTree>
    <p:extLst>
      <p:ext uri="{BB962C8B-B14F-4D97-AF65-F5344CB8AC3E}">
        <p14:creationId xmlns:p14="http://schemas.microsoft.com/office/powerpoint/2010/main" val="2440413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13" name="Rectangle: Rounded Corners 12">
            <a:extLst>
              <a:ext uri="{FF2B5EF4-FFF2-40B4-BE49-F238E27FC236}">
                <a16:creationId xmlns:a16="http://schemas.microsoft.com/office/drawing/2014/main" id="{CFC919E3-C656-AECF-389B-80D2A7809BCF}"/>
              </a:ext>
            </a:extLst>
          </p:cNvPr>
          <p:cNvSpPr/>
          <p:nvPr/>
        </p:nvSpPr>
        <p:spPr>
          <a:xfrm>
            <a:off x="103306" y="1065311"/>
            <a:ext cx="5579165" cy="5064533"/>
          </a:xfrm>
          <a:prstGeom prst="roundRect">
            <a:avLst>
              <a:gd name="adj" fmla="val 4200"/>
            </a:avLst>
          </a:prstGeom>
          <a:solidFill>
            <a:schemeClr val="accent1">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TextBox 13">
            <a:extLst>
              <a:ext uri="{FF2B5EF4-FFF2-40B4-BE49-F238E27FC236}">
                <a16:creationId xmlns:a16="http://schemas.microsoft.com/office/drawing/2014/main" id="{19CDCD73-945A-3CCB-CB6F-5305132D8F99}"/>
              </a:ext>
            </a:extLst>
          </p:cNvPr>
          <p:cNvSpPr txBox="1"/>
          <p:nvPr/>
        </p:nvSpPr>
        <p:spPr>
          <a:xfrm>
            <a:off x="261937" y="1244600"/>
            <a:ext cx="2870730" cy="461665"/>
          </a:xfrm>
          <a:prstGeom prst="rect">
            <a:avLst/>
          </a:prstGeom>
          <a:noFill/>
        </p:spPr>
        <p:txBody>
          <a:bodyPr wrap="square" rtlCol="0">
            <a:spAutoFit/>
          </a:bodyPr>
          <a:lstStyle/>
          <a:p>
            <a:r>
              <a:rPr lang="en-US" sz="2400" dirty="0">
                <a:solidFill>
                  <a:schemeClr val="bg1"/>
                </a:solidFill>
              </a:rPr>
              <a:t>Start</a:t>
            </a:r>
            <a:endParaRPr lang="LID4096" sz="2400" dirty="0">
              <a:solidFill>
                <a:schemeClr val="bg1"/>
              </a:solidFill>
            </a:endParaRPr>
          </a:p>
        </p:txBody>
      </p:sp>
      <p:pic>
        <p:nvPicPr>
          <p:cNvPr id="16" name="Graphic 15" descr="Magnifying glass with solid fill">
            <a:extLst>
              <a:ext uri="{FF2B5EF4-FFF2-40B4-BE49-F238E27FC236}">
                <a16:creationId xmlns:a16="http://schemas.microsoft.com/office/drawing/2014/main" id="{3C7DCDDF-9691-B41D-939D-0EB947FEDA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112" y="1274120"/>
            <a:ext cx="347359" cy="347359"/>
          </a:xfrm>
          <a:prstGeom prst="rect">
            <a:avLst/>
          </a:prstGeom>
        </p:spPr>
      </p:pic>
      <p:sp>
        <p:nvSpPr>
          <p:cNvPr id="17" name="TextBox 16">
            <a:extLst>
              <a:ext uri="{FF2B5EF4-FFF2-40B4-BE49-F238E27FC236}">
                <a16:creationId xmlns:a16="http://schemas.microsoft.com/office/drawing/2014/main" id="{2B32D1FB-7D57-EE07-7D69-1EB716C63F01}"/>
              </a:ext>
            </a:extLst>
          </p:cNvPr>
          <p:cNvSpPr txBox="1"/>
          <p:nvPr/>
        </p:nvSpPr>
        <p:spPr>
          <a:xfrm>
            <a:off x="350520" y="3311282"/>
            <a:ext cx="4403088" cy="646331"/>
          </a:xfrm>
          <a:prstGeom prst="rect">
            <a:avLst/>
          </a:prstGeom>
          <a:noFill/>
        </p:spPr>
        <p:txBody>
          <a:bodyPr wrap="square" rtlCol="0">
            <a:spAutoFit/>
          </a:bodyPr>
          <a:lstStyle/>
          <a:p>
            <a:r>
              <a:rPr lang="en-US" dirty="0">
                <a:solidFill>
                  <a:schemeClr val="bg1"/>
                </a:solidFill>
              </a:rPr>
              <a:t>There’s nothing here yet, open some programs for stuff to show up here.</a:t>
            </a:r>
            <a:endParaRPr lang="LID4096" dirty="0">
              <a:solidFill>
                <a:schemeClr val="bg1"/>
              </a:solidFill>
            </a:endParaRPr>
          </a:p>
        </p:txBody>
      </p:sp>
      <p:sp>
        <p:nvSpPr>
          <p:cNvPr id="18" name="Rectangle: Rounded Corners 17">
            <a:extLst>
              <a:ext uri="{FF2B5EF4-FFF2-40B4-BE49-F238E27FC236}">
                <a16:creationId xmlns:a16="http://schemas.microsoft.com/office/drawing/2014/main" id="{F125BF89-BCC6-6F56-C6E4-9905D3CAA0C7}"/>
              </a:ext>
            </a:extLst>
          </p:cNvPr>
          <p:cNvSpPr/>
          <p:nvPr/>
        </p:nvSpPr>
        <p:spPr>
          <a:xfrm>
            <a:off x="4182533" y="1913467"/>
            <a:ext cx="1312334" cy="41486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Apps</a:t>
            </a:r>
            <a:endParaRPr lang="LID4096" dirty="0"/>
          </a:p>
        </p:txBody>
      </p:sp>
      <p:pic>
        <p:nvPicPr>
          <p:cNvPr id="20" name="Graphic 19" descr="Power with solid fill">
            <a:extLst>
              <a:ext uri="{FF2B5EF4-FFF2-40B4-BE49-F238E27FC236}">
                <a16:creationId xmlns:a16="http://schemas.microsoft.com/office/drawing/2014/main" id="{39820681-E9C6-730D-FC8E-50FB8009B2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706" y="5647246"/>
            <a:ext cx="290885" cy="290885"/>
          </a:xfrm>
          <a:prstGeom prst="rect">
            <a:avLst/>
          </a:prstGeom>
        </p:spPr>
      </p:pic>
      <p:sp>
        <p:nvSpPr>
          <p:cNvPr id="15" name="TextBox 14">
            <a:extLst>
              <a:ext uri="{FF2B5EF4-FFF2-40B4-BE49-F238E27FC236}">
                <a16:creationId xmlns:a16="http://schemas.microsoft.com/office/drawing/2014/main" id="{8E956A6B-F55C-7712-C796-BA3C721CB326}"/>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pic>
        <p:nvPicPr>
          <p:cNvPr id="3" name="Graphic 2" descr="Single gear with solid fill">
            <a:hlinkClick r:id="" action="ppaction://hlinkshowjump?jump=nextslide"/>
            <a:extLst>
              <a:ext uri="{FF2B5EF4-FFF2-40B4-BE49-F238E27FC236}">
                <a16:creationId xmlns:a16="http://schemas.microsoft.com/office/drawing/2014/main" id="{B119683F-3EBC-7C5D-ECBD-ED3B61A3E4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47794" y="5583880"/>
            <a:ext cx="438912" cy="438912"/>
          </a:xfrm>
          <a:prstGeom prst="rect">
            <a:avLst/>
          </a:prstGeom>
        </p:spPr>
      </p:pic>
      <p:sp>
        <p:nvSpPr>
          <p:cNvPr id="19" name="Rectangle: Rounded Corners 18">
            <a:hlinkClick r:id="" action="ppaction://hlinkshowjump?jump=nextslide"/>
            <a:extLst>
              <a:ext uri="{FF2B5EF4-FFF2-40B4-BE49-F238E27FC236}">
                <a16:creationId xmlns:a16="http://schemas.microsoft.com/office/drawing/2014/main" id="{1494F24C-FC89-E24A-9A4A-6FA5B20D170A}"/>
              </a:ext>
            </a:extLst>
          </p:cNvPr>
          <p:cNvSpPr/>
          <p:nvPr/>
        </p:nvSpPr>
        <p:spPr>
          <a:xfrm>
            <a:off x="1850571" y="1244600"/>
            <a:ext cx="3230541" cy="347359"/>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1" name="TextBox 20">
            <a:extLst>
              <a:ext uri="{FF2B5EF4-FFF2-40B4-BE49-F238E27FC236}">
                <a16:creationId xmlns:a16="http://schemas.microsoft.com/office/drawing/2014/main" id="{1995200C-EF22-243B-6E48-D9F46FB47FC2}"/>
              </a:ext>
            </a:extLst>
          </p:cNvPr>
          <p:cNvSpPr txBox="1"/>
          <p:nvPr/>
        </p:nvSpPr>
        <p:spPr>
          <a:xfrm>
            <a:off x="2967103" y="1244927"/>
            <a:ext cx="2331787"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about</a:t>
            </a:r>
          </a:p>
        </p:txBody>
      </p:sp>
    </p:spTree>
    <p:extLst>
      <p:ext uri="{BB962C8B-B14F-4D97-AF65-F5344CB8AC3E}">
        <p14:creationId xmlns:p14="http://schemas.microsoft.com/office/powerpoint/2010/main" val="3735324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200"/>
                                  </p:iterate>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13" name="Rectangle: Rounded Corners 12">
            <a:extLst>
              <a:ext uri="{FF2B5EF4-FFF2-40B4-BE49-F238E27FC236}">
                <a16:creationId xmlns:a16="http://schemas.microsoft.com/office/drawing/2014/main" id="{CFC919E3-C656-AECF-389B-80D2A7809BCF}"/>
              </a:ext>
            </a:extLst>
          </p:cNvPr>
          <p:cNvSpPr/>
          <p:nvPr/>
        </p:nvSpPr>
        <p:spPr>
          <a:xfrm>
            <a:off x="103306" y="1065311"/>
            <a:ext cx="5579165" cy="5064533"/>
          </a:xfrm>
          <a:prstGeom prst="roundRect">
            <a:avLst>
              <a:gd name="adj" fmla="val 4200"/>
            </a:avLst>
          </a:prstGeom>
          <a:solidFill>
            <a:schemeClr val="accent1">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TextBox 13">
            <a:extLst>
              <a:ext uri="{FF2B5EF4-FFF2-40B4-BE49-F238E27FC236}">
                <a16:creationId xmlns:a16="http://schemas.microsoft.com/office/drawing/2014/main" id="{19CDCD73-945A-3CCB-CB6F-5305132D8F99}"/>
              </a:ext>
            </a:extLst>
          </p:cNvPr>
          <p:cNvSpPr txBox="1"/>
          <p:nvPr/>
        </p:nvSpPr>
        <p:spPr>
          <a:xfrm>
            <a:off x="261937" y="1244600"/>
            <a:ext cx="2870730" cy="461665"/>
          </a:xfrm>
          <a:prstGeom prst="rect">
            <a:avLst/>
          </a:prstGeom>
          <a:noFill/>
        </p:spPr>
        <p:txBody>
          <a:bodyPr wrap="square" rtlCol="0">
            <a:spAutoFit/>
          </a:bodyPr>
          <a:lstStyle/>
          <a:p>
            <a:r>
              <a:rPr lang="en-US" sz="2400" dirty="0">
                <a:solidFill>
                  <a:schemeClr val="bg1"/>
                </a:solidFill>
              </a:rPr>
              <a:t>Start</a:t>
            </a:r>
            <a:endParaRPr lang="LID4096" sz="2400" dirty="0">
              <a:solidFill>
                <a:schemeClr val="bg1"/>
              </a:solidFill>
            </a:endParaRPr>
          </a:p>
        </p:txBody>
      </p:sp>
      <p:pic>
        <p:nvPicPr>
          <p:cNvPr id="16" name="Graphic 15" descr="Magnifying glass with solid fill">
            <a:extLst>
              <a:ext uri="{FF2B5EF4-FFF2-40B4-BE49-F238E27FC236}">
                <a16:creationId xmlns:a16="http://schemas.microsoft.com/office/drawing/2014/main" id="{3C7DCDDF-9691-B41D-939D-0EB947FEDA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112" y="1274120"/>
            <a:ext cx="347359" cy="347359"/>
          </a:xfrm>
          <a:prstGeom prst="rect">
            <a:avLst/>
          </a:prstGeom>
        </p:spPr>
      </p:pic>
      <p:sp>
        <p:nvSpPr>
          <p:cNvPr id="18" name="Rectangle: Rounded Corners 17">
            <a:extLst>
              <a:ext uri="{FF2B5EF4-FFF2-40B4-BE49-F238E27FC236}">
                <a16:creationId xmlns:a16="http://schemas.microsoft.com/office/drawing/2014/main" id="{F125BF89-BCC6-6F56-C6E4-9905D3CAA0C7}"/>
              </a:ext>
            </a:extLst>
          </p:cNvPr>
          <p:cNvSpPr/>
          <p:nvPr/>
        </p:nvSpPr>
        <p:spPr>
          <a:xfrm>
            <a:off x="4182533" y="1913467"/>
            <a:ext cx="1312334" cy="41486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Apps</a:t>
            </a:r>
            <a:endParaRPr lang="LID4096" dirty="0"/>
          </a:p>
        </p:txBody>
      </p:sp>
      <p:pic>
        <p:nvPicPr>
          <p:cNvPr id="20" name="Graphic 19" descr="Power with solid fill">
            <a:extLst>
              <a:ext uri="{FF2B5EF4-FFF2-40B4-BE49-F238E27FC236}">
                <a16:creationId xmlns:a16="http://schemas.microsoft.com/office/drawing/2014/main" id="{39820681-E9C6-730D-FC8E-50FB8009B2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706" y="5647246"/>
            <a:ext cx="290885" cy="290885"/>
          </a:xfrm>
          <a:prstGeom prst="rect">
            <a:avLst/>
          </a:prstGeom>
        </p:spPr>
      </p:pic>
      <p:sp>
        <p:nvSpPr>
          <p:cNvPr id="15" name="TextBox 14">
            <a:extLst>
              <a:ext uri="{FF2B5EF4-FFF2-40B4-BE49-F238E27FC236}">
                <a16:creationId xmlns:a16="http://schemas.microsoft.com/office/drawing/2014/main" id="{8E956A6B-F55C-7712-C796-BA3C721CB326}"/>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pic>
        <p:nvPicPr>
          <p:cNvPr id="3" name="Graphic 2" descr="Single gear with solid fill">
            <a:hlinkClick r:id="" action="ppaction://hlinkshowjump?jump=nextslide"/>
            <a:extLst>
              <a:ext uri="{FF2B5EF4-FFF2-40B4-BE49-F238E27FC236}">
                <a16:creationId xmlns:a16="http://schemas.microsoft.com/office/drawing/2014/main" id="{B119683F-3EBC-7C5D-ECBD-ED3B61A3E4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47794" y="5583880"/>
            <a:ext cx="438912" cy="438912"/>
          </a:xfrm>
          <a:prstGeom prst="rect">
            <a:avLst/>
          </a:prstGeom>
        </p:spPr>
      </p:pic>
      <p:sp>
        <p:nvSpPr>
          <p:cNvPr id="19" name="Rectangle: Rounded Corners 18">
            <a:hlinkClick r:id="" action="ppaction://hlinkshowjump?jump=nextslide"/>
            <a:extLst>
              <a:ext uri="{FF2B5EF4-FFF2-40B4-BE49-F238E27FC236}">
                <a16:creationId xmlns:a16="http://schemas.microsoft.com/office/drawing/2014/main" id="{1494F24C-FC89-E24A-9A4A-6FA5B20D170A}"/>
              </a:ext>
            </a:extLst>
          </p:cNvPr>
          <p:cNvSpPr/>
          <p:nvPr/>
        </p:nvSpPr>
        <p:spPr>
          <a:xfrm>
            <a:off x="1850571" y="1244600"/>
            <a:ext cx="3230541" cy="347359"/>
          </a:xfrm>
          <a:prstGeom prst="roundRect">
            <a:avLst/>
          </a:prstGeom>
          <a:solidFill>
            <a:schemeClr val="tx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1" name="TextBox 20">
            <a:extLst>
              <a:ext uri="{FF2B5EF4-FFF2-40B4-BE49-F238E27FC236}">
                <a16:creationId xmlns:a16="http://schemas.microsoft.com/office/drawing/2014/main" id="{1995200C-EF22-243B-6E48-D9F46FB47FC2}"/>
              </a:ext>
            </a:extLst>
          </p:cNvPr>
          <p:cNvSpPr txBox="1"/>
          <p:nvPr/>
        </p:nvSpPr>
        <p:spPr>
          <a:xfrm>
            <a:off x="2967103" y="1244927"/>
            <a:ext cx="2331787" cy="292388"/>
          </a:xfrm>
          <a:prstGeom prst="rect">
            <a:avLst/>
          </a:prstGeom>
          <a:noFill/>
        </p:spPr>
        <p:txBody>
          <a:bodyPr wrap="square" rtlCol="0">
            <a:spAutoFit/>
          </a:bodyPr>
          <a:lstStyle/>
          <a:p>
            <a:r>
              <a:rPr lang="en-CA" sz="1300" b="1" dirty="0">
                <a:solidFill>
                  <a:schemeClr val="bg1"/>
                </a:solidFill>
                <a:latin typeface="Segoe UI" panose="020B0502040204020203" pitchFamily="34" charset="0"/>
                <a:cs typeface="Segoe UI" panose="020B0502040204020203" pitchFamily="34" charset="0"/>
              </a:rPr>
              <a:t>about</a:t>
            </a:r>
          </a:p>
        </p:txBody>
      </p:sp>
      <p:pic>
        <p:nvPicPr>
          <p:cNvPr id="23" name="Graphic 22" descr="Browser window with solid fill">
            <a:hlinkClick r:id="" action="ppaction://hlinkshowjump?jump=nextslide"/>
            <a:extLst>
              <a:ext uri="{FF2B5EF4-FFF2-40B4-BE49-F238E27FC236}">
                <a16:creationId xmlns:a16="http://schemas.microsoft.com/office/drawing/2014/main" id="{2CD80B40-3FC2-3B2C-E340-DEF13CB003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943" y="2548538"/>
            <a:ext cx="805822" cy="760719"/>
          </a:xfrm>
          <a:prstGeom prst="rect">
            <a:avLst/>
          </a:prstGeom>
        </p:spPr>
      </p:pic>
      <p:sp>
        <p:nvSpPr>
          <p:cNvPr id="24" name="TextBox 23">
            <a:hlinkClick r:id="" action="ppaction://hlinkshowjump?jump=nextslide"/>
            <a:extLst>
              <a:ext uri="{FF2B5EF4-FFF2-40B4-BE49-F238E27FC236}">
                <a16:creationId xmlns:a16="http://schemas.microsoft.com/office/drawing/2014/main" id="{CE1C7F46-76B8-BF14-DA89-EFDE513352F4}"/>
              </a:ext>
            </a:extLst>
          </p:cNvPr>
          <p:cNvSpPr txBox="1"/>
          <p:nvPr/>
        </p:nvSpPr>
        <p:spPr>
          <a:xfrm>
            <a:off x="1053765" y="2698064"/>
            <a:ext cx="2870730" cy="461665"/>
          </a:xfrm>
          <a:prstGeom prst="rect">
            <a:avLst/>
          </a:prstGeom>
          <a:noFill/>
        </p:spPr>
        <p:txBody>
          <a:bodyPr wrap="square" rtlCol="0">
            <a:spAutoFit/>
          </a:bodyPr>
          <a:lstStyle/>
          <a:p>
            <a:r>
              <a:rPr lang="en-US" sz="2400" dirty="0">
                <a:solidFill>
                  <a:schemeClr val="bg1"/>
                </a:solidFill>
              </a:rPr>
              <a:t>about.exe</a:t>
            </a:r>
            <a:endParaRPr lang="LID4096" sz="2400" dirty="0">
              <a:solidFill>
                <a:schemeClr val="bg1"/>
              </a:solidFill>
            </a:endParaRPr>
          </a:p>
        </p:txBody>
      </p:sp>
    </p:spTree>
    <p:extLst>
      <p:ext uri="{BB962C8B-B14F-4D97-AF65-F5344CB8AC3E}">
        <p14:creationId xmlns:p14="http://schemas.microsoft.com/office/powerpoint/2010/main" val="2688609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54CE6-B2C3-F52D-5E8D-1FB2A52E1B43}"/>
              </a:ext>
            </a:extLst>
          </p:cNvPr>
          <p:cNvSpPr/>
          <p:nvPr/>
        </p:nvSpPr>
        <p:spPr>
          <a:xfrm>
            <a:off x="16092" y="6207533"/>
            <a:ext cx="11987840" cy="524437"/>
          </a:xfrm>
          <a:prstGeom prst="roundRect">
            <a:avLst/>
          </a:prstGeom>
          <a:solidFill>
            <a:schemeClr val="accent1">
              <a:lumMod val="60000"/>
              <a:lumOff val="40000"/>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black lines&#10;&#10;Description automatically generated">
            <a:extLst>
              <a:ext uri="{FF2B5EF4-FFF2-40B4-BE49-F238E27FC236}">
                <a16:creationId xmlns:a16="http://schemas.microsoft.com/office/drawing/2014/main" id="{06B6D1E1-F0EB-D191-4B48-EAEF83F0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21" y="6229691"/>
            <a:ext cx="382743" cy="457424"/>
          </a:xfrm>
          <a:prstGeom prst="rect">
            <a:avLst/>
          </a:prstGeom>
        </p:spPr>
      </p:pic>
      <p:pic>
        <p:nvPicPr>
          <p:cNvPr id="5" name="Graphic 4" descr="Battery charging with solid fill">
            <a:extLst>
              <a:ext uri="{FF2B5EF4-FFF2-40B4-BE49-F238E27FC236}">
                <a16:creationId xmlns:a16="http://schemas.microsoft.com/office/drawing/2014/main" id="{195D9078-26C0-3B76-167E-36B076C01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76487" y="6347104"/>
            <a:ext cx="253482" cy="253482"/>
          </a:xfrm>
          <a:prstGeom prst="rect">
            <a:avLst/>
          </a:prstGeom>
        </p:spPr>
      </p:pic>
      <p:pic>
        <p:nvPicPr>
          <p:cNvPr id="6" name="Graphic 5" descr="Wireless with solid fill">
            <a:extLst>
              <a:ext uri="{FF2B5EF4-FFF2-40B4-BE49-F238E27FC236}">
                <a16:creationId xmlns:a16="http://schemas.microsoft.com/office/drawing/2014/main" id="{EB0945E8-29EA-E051-A6D7-33808CF6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01" y="6346370"/>
            <a:ext cx="230156" cy="230156"/>
          </a:xfrm>
          <a:prstGeom prst="rect">
            <a:avLst/>
          </a:prstGeom>
        </p:spPr>
      </p:pic>
      <p:pic>
        <p:nvPicPr>
          <p:cNvPr id="7" name="Graphic 6" descr="Magnifying glass with solid fill">
            <a:extLst>
              <a:ext uri="{FF2B5EF4-FFF2-40B4-BE49-F238E27FC236}">
                <a16:creationId xmlns:a16="http://schemas.microsoft.com/office/drawing/2014/main" id="{04F72BB2-AAC2-08C3-4E8A-2D2BA052A6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24" y="6260840"/>
            <a:ext cx="346788" cy="393441"/>
          </a:xfrm>
          <a:prstGeom prst="rect">
            <a:avLst/>
          </a:prstGeom>
        </p:spPr>
      </p:pic>
      <p:pic>
        <p:nvPicPr>
          <p:cNvPr id="8" name="Graphic 7" descr="Browser window with solid fill">
            <a:extLst>
              <a:ext uri="{FF2B5EF4-FFF2-40B4-BE49-F238E27FC236}">
                <a16:creationId xmlns:a16="http://schemas.microsoft.com/office/drawing/2014/main" id="{2EE5C541-1630-A711-9355-0597705F2A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922" y="6260840"/>
            <a:ext cx="416768" cy="393441"/>
          </a:xfrm>
          <a:prstGeom prst="rect">
            <a:avLst/>
          </a:prstGeom>
        </p:spPr>
      </p:pic>
      <p:pic>
        <p:nvPicPr>
          <p:cNvPr id="9" name="Graphic 8" descr="Garbage with solid fill">
            <a:extLst>
              <a:ext uri="{FF2B5EF4-FFF2-40B4-BE49-F238E27FC236}">
                <a16:creationId xmlns:a16="http://schemas.microsoft.com/office/drawing/2014/main" id="{92807F90-51DF-5F26-50D2-FC53543DB1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523875" cy="523875"/>
          </a:xfrm>
          <a:prstGeom prst="rect">
            <a:avLst/>
          </a:prstGeom>
        </p:spPr>
      </p:pic>
      <p:sp>
        <p:nvSpPr>
          <p:cNvPr id="10" name="TextBox 9">
            <a:extLst>
              <a:ext uri="{FF2B5EF4-FFF2-40B4-BE49-F238E27FC236}">
                <a16:creationId xmlns:a16="http://schemas.microsoft.com/office/drawing/2014/main" id="{E16C40D9-19D8-9A02-C179-7580077C168D}"/>
              </a:ext>
            </a:extLst>
          </p:cNvPr>
          <p:cNvSpPr txBox="1"/>
          <p:nvPr/>
        </p:nvSpPr>
        <p:spPr>
          <a:xfrm>
            <a:off x="-1" y="522269"/>
            <a:ext cx="779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Trash</a:t>
            </a:r>
          </a:p>
        </p:txBody>
      </p:sp>
      <p:pic>
        <p:nvPicPr>
          <p:cNvPr id="11" name="Graphic 10" descr="Earth globe: Americas with solid fill">
            <a:extLst>
              <a:ext uri="{FF2B5EF4-FFF2-40B4-BE49-F238E27FC236}">
                <a16:creationId xmlns:a16="http://schemas.microsoft.com/office/drawing/2014/main" id="{E258C85A-E5B1-9914-4623-85402D7123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0" y="838200"/>
            <a:ext cx="660400" cy="609600"/>
          </a:xfrm>
          <a:prstGeom prst="rect">
            <a:avLst/>
          </a:prstGeom>
        </p:spPr>
      </p:pic>
      <p:sp>
        <p:nvSpPr>
          <p:cNvPr id="12" name="TextBox 11">
            <a:extLst>
              <a:ext uri="{FF2B5EF4-FFF2-40B4-BE49-F238E27FC236}">
                <a16:creationId xmlns:a16="http://schemas.microsoft.com/office/drawing/2014/main" id="{F05CCAB2-1E94-C27D-2282-86914D957098}"/>
              </a:ext>
            </a:extLst>
          </p:cNvPr>
          <p:cNvSpPr txBox="1"/>
          <p:nvPr/>
        </p:nvSpPr>
        <p:spPr>
          <a:xfrm>
            <a:off x="-71122" y="1456989"/>
            <a:ext cx="9213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bg1"/>
                </a:solidFill>
              </a:rPr>
              <a:t>BlueWeb</a:t>
            </a:r>
            <a:endParaRPr lang="en-US" dirty="0" err="1"/>
          </a:p>
        </p:txBody>
      </p:sp>
      <p:sp>
        <p:nvSpPr>
          <p:cNvPr id="15" name="TextBox 14">
            <a:extLst>
              <a:ext uri="{FF2B5EF4-FFF2-40B4-BE49-F238E27FC236}">
                <a16:creationId xmlns:a16="http://schemas.microsoft.com/office/drawing/2014/main" id="{8E956A6B-F55C-7712-C796-BA3C721CB326}"/>
              </a:ext>
            </a:extLst>
          </p:cNvPr>
          <p:cNvSpPr txBox="1"/>
          <p:nvPr/>
        </p:nvSpPr>
        <p:spPr>
          <a:xfrm>
            <a:off x="10805532" y="6285570"/>
            <a:ext cx="11114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4:23PM - CT</a:t>
            </a:r>
            <a:br>
              <a:rPr lang="en-US" sz="800" dirty="0">
                <a:solidFill>
                  <a:schemeClr val="bg1"/>
                </a:solidFill>
              </a:rPr>
            </a:br>
            <a:r>
              <a:rPr lang="en-US" sz="800" dirty="0">
                <a:solidFill>
                  <a:schemeClr val="bg1"/>
                </a:solidFill>
              </a:rPr>
              <a:t>10/4/2024 - Friday</a:t>
            </a:r>
          </a:p>
        </p:txBody>
      </p:sp>
      <p:sp>
        <p:nvSpPr>
          <p:cNvPr id="17" name="Rectangle: Rounded Corners 16">
            <a:extLst>
              <a:ext uri="{FF2B5EF4-FFF2-40B4-BE49-F238E27FC236}">
                <a16:creationId xmlns:a16="http://schemas.microsoft.com/office/drawing/2014/main" id="{2616CCA1-C43C-AA56-124F-067C51B39984}"/>
              </a:ext>
            </a:extLst>
          </p:cNvPr>
          <p:cNvSpPr/>
          <p:nvPr/>
        </p:nvSpPr>
        <p:spPr>
          <a:xfrm>
            <a:off x="1992086" y="957734"/>
            <a:ext cx="7587343" cy="4408923"/>
          </a:xfrm>
          <a:prstGeom prst="round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2" name="Picture 21" descr="A blue squares with black lines&#10;&#10;Description automatically generated">
            <a:extLst>
              <a:ext uri="{FF2B5EF4-FFF2-40B4-BE49-F238E27FC236}">
                <a16:creationId xmlns:a16="http://schemas.microsoft.com/office/drawing/2014/main" id="{29A6AAD1-DF93-C30C-8C06-CD261C8CC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221" y="1306077"/>
            <a:ext cx="1175167" cy="1404466"/>
          </a:xfrm>
          <a:prstGeom prst="rect">
            <a:avLst/>
          </a:prstGeom>
        </p:spPr>
      </p:pic>
      <p:sp>
        <p:nvSpPr>
          <p:cNvPr id="25" name="TextBox 24">
            <a:extLst>
              <a:ext uri="{FF2B5EF4-FFF2-40B4-BE49-F238E27FC236}">
                <a16:creationId xmlns:a16="http://schemas.microsoft.com/office/drawing/2014/main" id="{1E1182C6-FCF8-BC42-36A9-B492A8F166F3}"/>
              </a:ext>
            </a:extLst>
          </p:cNvPr>
          <p:cNvSpPr txBox="1"/>
          <p:nvPr/>
        </p:nvSpPr>
        <p:spPr>
          <a:xfrm>
            <a:off x="4136573" y="1546645"/>
            <a:ext cx="24449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dirty="0">
                <a:solidFill>
                  <a:schemeClr val="bg1"/>
                </a:solidFill>
              </a:rPr>
              <a:t>BlueOS</a:t>
            </a:r>
            <a:endParaRPr lang="en-US" sz="5400" dirty="0"/>
          </a:p>
        </p:txBody>
      </p:sp>
      <p:sp>
        <p:nvSpPr>
          <p:cNvPr id="26" name="TextBox 25">
            <a:extLst>
              <a:ext uri="{FF2B5EF4-FFF2-40B4-BE49-F238E27FC236}">
                <a16:creationId xmlns:a16="http://schemas.microsoft.com/office/drawing/2014/main" id="{2759EAC3-E3D8-96B0-B7CE-15EF791529B1}"/>
              </a:ext>
            </a:extLst>
          </p:cNvPr>
          <p:cNvSpPr txBox="1"/>
          <p:nvPr/>
        </p:nvSpPr>
        <p:spPr>
          <a:xfrm>
            <a:off x="2729221" y="2904997"/>
            <a:ext cx="642566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chemeClr val="bg1"/>
                </a:solidFill>
              </a:rPr>
              <a:t>Build 309.2 (RTM), OS concept created by </a:t>
            </a:r>
            <a:r>
              <a:rPr lang="en-US" sz="1400" dirty="0">
                <a:solidFill>
                  <a:schemeClr val="bg1"/>
                </a:solidFill>
                <a:hlinkClick r:id="rId16"/>
              </a:rPr>
              <a:t>7Zeb</a:t>
            </a:r>
            <a:br>
              <a:rPr lang="en-US" sz="1400" dirty="0">
                <a:solidFill>
                  <a:schemeClr val="bg1"/>
                </a:solidFill>
              </a:rPr>
            </a:br>
            <a:br>
              <a:rPr lang="en-US" sz="1400" dirty="0">
                <a:solidFill>
                  <a:schemeClr val="bg1"/>
                </a:solidFill>
              </a:rPr>
            </a:br>
            <a:br>
              <a:rPr lang="en-US" sz="1400" dirty="0">
                <a:solidFill>
                  <a:schemeClr val="bg1"/>
                </a:solidFill>
              </a:rPr>
            </a:br>
            <a:r>
              <a:rPr lang="en-US" sz="1400" dirty="0">
                <a:solidFill>
                  <a:schemeClr val="bg1"/>
                </a:solidFill>
              </a:rPr>
              <a:t>Registered to:</a:t>
            </a:r>
          </a:p>
          <a:p>
            <a:pPr algn="l"/>
            <a:r>
              <a:rPr lang="en-US" sz="1400" dirty="0">
                <a:solidFill>
                  <a:schemeClr val="bg1"/>
                </a:solidFill>
              </a:rPr>
              <a:t>7Zeb</a:t>
            </a:r>
            <a:endParaRPr lang="en-US" dirty="0"/>
          </a:p>
        </p:txBody>
      </p:sp>
      <p:sp>
        <p:nvSpPr>
          <p:cNvPr id="27" name="Rectangle: Rounded Corners 26">
            <a:hlinkClick r:id="rId17" action="ppaction://hlinksldjump"/>
            <a:extLst>
              <a:ext uri="{FF2B5EF4-FFF2-40B4-BE49-F238E27FC236}">
                <a16:creationId xmlns:a16="http://schemas.microsoft.com/office/drawing/2014/main" id="{1D42A7AB-DFEC-0FC6-5FF9-A7B4185F8AC4}"/>
              </a:ext>
            </a:extLst>
          </p:cNvPr>
          <p:cNvSpPr/>
          <p:nvPr/>
        </p:nvSpPr>
        <p:spPr>
          <a:xfrm>
            <a:off x="4767942" y="4643281"/>
            <a:ext cx="2035629" cy="54428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LID4096" dirty="0"/>
          </a:p>
        </p:txBody>
      </p:sp>
    </p:spTree>
    <p:extLst>
      <p:ext uri="{BB962C8B-B14F-4D97-AF65-F5344CB8AC3E}">
        <p14:creationId xmlns:p14="http://schemas.microsoft.com/office/powerpoint/2010/main" val="2629304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75E71A2-59B2-AE63-5198-477886EFDEDC}"/>
              </a:ext>
            </a:extLst>
          </p:cNvPr>
          <p:cNvSpPr/>
          <p:nvPr/>
        </p:nvSpPr>
        <p:spPr>
          <a:xfrm>
            <a:off x="1468876" y="751461"/>
            <a:ext cx="8793805" cy="5355077"/>
          </a:xfrm>
          <a:prstGeom prst="roundRect">
            <a:avLst>
              <a:gd name="adj" fmla="val 5007"/>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s with black lines&#10;&#10;Description automatically generated">
            <a:extLst>
              <a:ext uri="{FF2B5EF4-FFF2-40B4-BE49-F238E27FC236}">
                <a16:creationId xmlns:a16="http://schemas.microsoft.com/office/drawing/2014/main" id="{333C9F4F-8DC3-9022-B30B-82D953E7E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413" y="2204031"/>
            <a:ext cx="1806102" cy="1952670"/>
          </a:xfrm>
          <a:prstGeom prst="rect">
            <a:avLst/>
          </a:prstGeom>
        </p:spPr>
      </p:pic>
      <p:sp>
        <p:nvSpPr>
          <p:cNvPr id="6" name="TextBox 5">
            <a:extLst>
              <a:ext uri="{FF2B5EF4-FFF2-40B4-BE49-F238E27FC236}">
                <a16:creationId xmlns:a16="http://schemas.microsoft.com/office/drawing/2014/main" id="{19782CD2-A04A-4CFB-BFF7-D8758EC7E305}"/>
              </a:ext>
            </a:extLst>
          </p:cNvPr>
          <p:cNvSpPr txBox="1"/>
          <p:nvPr/>
        </p:nvSpPr>
        <p:spPr>
          <a:xfrm>
            <a:off x="1760706" y="904672"/>
            <a:ext cx="2850205" cy="523220"/>
          </a:xfrm>
          <a:prstGeom prst="rect">
            <a:avLst/>
          </a:prstGeom>
          <a:noFill/>
        </p:spPr>
        <p:txBody>
          <a:bodyPr wrap="square" rtlCol="0">
            <a:spAutoFit/>
          </a:bodyPr>
          <a:lstStyle/>
          <a:p>
            <a:r>
              <a:rPr lang="en-US" sz="2800" dirty="0">
                <a:solidFill>
                  <a:schemeClr val="tx2">
                    <a:lumMod val="25000"/>
                    <a:lumOff val="75000"/>
                  </a:schemeClr>
                </a:solidFill>
              </a:rPr>
              <a:t>Shutting down</a:t>
            </a:r>
          </a:p>
        </p:txBody>
      </p:sp>
      <p:sp>
        <p:nvSpPr>
          <p:cNvPr id="7" name="TextBox 6">
            <a:extLst>
              <a:ext uri="{FF2B5EF4-FFF2-40B4-BE49-F238E27FC236}">
                <a16:creationId xmlns:a16="http://schemas.microsoft.com/office/drawing/2014/main" id="{5624A7EB-6080-3421-3CA4-EF042679AB29}"/>
              </a:ext>
            </a:extLst>
          </p:cNvPr>
          <p:cNvSpPr txBox="1"/>
          <p:nvPr/>
        </p:nvSpPr>
        <p:spPr>
          <a:xfrm>
            <a:off x="1760706" y="1427892"/>
            <a:ext cx="2850205" cy="338554"/>
          </a:xfrm>
          <a:prstGeom prst="rect">
            <a:avLst/>
          </a:prstGeom>
          <a:noFill/>
        </p:spPr>
        <p:txBody>
          <a:bodyPr wrap="square" rtlCol="0">
            <a:spAutoFit/>
          </a:bodyPr>
          <a:lstStyle/>
          <a:p>
            <a:r>
              <a:rPr lang="en-US" sz="1600" dirty="0">
                <a:solidFill>
                  <a:schemeClr val="tx2">
                    <a:lumMod val="25000"/>
                    <a:lumOff val="75000"/>
                  </a:schemeClr>
                </a:solidFill>
              </a:rPr>
              <a:t>BlueOS is shutting down.</a:t>
            </a:r>
          </a:p>
        </p:txBody>
      </p:sp>
      <p:pic>
        <p:nvPicPr>
          <p:cNvPr id="2" name="Picture 1" descr="A white circle on a black background&#10;&#10;Description automatically generated">
            <a:extLst>
              <a:ext uri="{FF2B5EF4-FFF2-40B4-BE49-F238E27FC236}">
                <a16:creationId xmlns:a16="http://schemas.microsoft.com/office/drawing/2014/main" id="{0F8FE828-B13D-3A22-BC45-28F0A7F68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3951" y="2473900"/>
            <a:ext cx="1508125" cy="1508125"/>
          </a:xfrm>
          <a:prstGeom prst="rect">
            <a:avLst/>
          </a:prstGeom>
        </p:spPr>
      </p:pic>
    </p:spTree>
    <p:extLst>
      <p:ext uri="{BB962C8B-B14F-4D97-AF65-F5344CB8AC3E}">
        <p14:creationId xmlns:p14="http://schemas.microsoft.com/office/powerpoint/2010/main" val="258328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239487"/>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squares with black lines&#10;&#10;Description automatically generated">
            <a:extLst>
              <a:ext uri="{FF2B5EF4-FFF2-40B4-BE49-F238E27FC236}">
                <a16:creationId xmlns:a16="http://schemas.microsoft.com/office/drawing/2014/main" id="{B5E1B1EF-A863-5A46-EAF5-C96A24087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383" y="872531"/>
            <a:ext cx="1185001" cy="1281166"/>
          </a:xfrm>
          <a:prstGeom prst="rect">
            <a:avLst/>
          </a:prstGeom>
        </p:spPr>
      </p:pic>
      <p:sp>
        <p:nvSpPr>
          <p:cNvPr id="4" name="TextBox 3">
            <a:extLst>
              <a:ext uri="{FF2B5EF4-FFF2-40B4-BE49-F238E27FC236}">
                <a16:creationId xmlns:a16="http://schemas.microsoft.com/office/drawing/2014/main" id="{0051BD93-56E6-550D-4256-1BF1C7A05AC9}"/>
              </a:ext>
            </a:extLst>
          </p:cNvPr>
          <p:cNvSpPr txBox="1"/>
          <p:nvPr/>
        </p:nvSpPr>
        <p:spPr>
          <a:xfrm>
            <a:off x="5004320" y="989894"/>
            <a:ext cx="4071257" cy="1046440"/>
          </a:xfrm>
          <a:prstGeom prst="rect">
            <a:avLst/>
          </a:prstGeom>
          <a:noFill/>
        </p:spPr>
        <p:txBody>
          <a:bodyPr wrap="square" rtlCol="0">
            <a:spAutoFit/>
          </a:bodyPr>
          <a:lstStyle/>
          <a:p>
            <a:r>
              <a:rPr lang="en-US" sz="6200" b="1" dirty="0">
                <a:solidFill>
                  <a:srgbClr val="0070C0"/>
                </a:solidFill>
              </a:rPr>
              <a:t>Blue</a:t>
            </a:r>
            <a:r>
              <a:rPr lang="en-US" sz="6200" dirty="0">
                <a:solidFill>
                  <a:srgbClr val="0070C0"/>
                </a:solidFill>
              </a:rPr>
              <a:t>OS</a:t>
            </a:r>
            <a:endParaRPr lang="en-US" sz="6200" b="1" dirty="0">
              <a:solidFill>
                <a:srgbClr val="0070C0"/>
              </a:solidFill>
            </a:endParaRPr>
          </a:p>
        </p:txBody>
      </p:sp>
      <p:sp>
        <p:nvSpPr>
          <p:cNvPr id="5" name="Rectangle: Rounded Corners 4">
            <a:hlinkClick r:id="" action="ppaction://hlinkshowjump?jump=nextslide"/>
            <a:extLst>
              <a:ext uri="{FF2B5EF4-FFF2-40B4-BE49-F238E27FC236}">
                <a16:creationId xmlns:a16="http://schemas.microsoft.com/office/drawing/2014/main" id="{32D38F3F-F236-495A-7599-39E760E30374}"/>
              </a:ext>
            </a:extLst>
          </p:cNvPr>
          <p:cNvSpPr/>
          <p:nvPr/>
        </p:nvSpPr>
        <p:spPr>
          <a:xfrm>
            <a:off x="4626429" y="2429894"/>
            <a:ext cx="2960914" cy="7293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Install Now</a:t>
            </a:r>
          </a:p>
        </p:txBody>
      </p:sp>
      <p:sp>
        <p:nvSpPr>
          <p:cNvPr id="6" name="Rectangle: Rounded Corners 5">
            <a:extLst>
              <a:ext uri="{FF2B5EF4-FFF2-40B4-BE49-F238E27FC236}">
                <a16:creationId xmlns:a16="http://schemas.microsoft.com/office/drawing/2014/main" id="{1674FCA9-7DEA-0D23-BED0-AC44F54C95DB}"/>
              </a:ext>
            </a:extLst>
          </p:cNvPr>
          <p:cNvSpPr/>
          <p:nvPr/>
        </p:nvSpPr>
        <p:spPr>
          <a:xfrm>
            <a:off x="4615543" y="3334092"/>
            <a:ext cx="2960914" cy="7293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Repair PC</a:t>
            </a:r>
          </a:p>
        </p:txBody>
      </p:sp>
      <p:sp>
        <p:nvSpPr>
          <p:cNvPr id="7" name="TextBox 6">
            <a:extLst>
              <a:ext uri="{FF2B5EF4-FFF2-40B4-BE49-F238E27FC236}">
                <a16:creationId xmlns:a16="http://schemas.microsoft.com/office/drawing/2014/main" id="{A7C91CE9-0378-0480-A2A6-8775079CA091}"/>
              </a:ext>
            </a:extLst>
          </p:cNvPr>
          <p:cNvSpPr txBox="1"/>
          <p:nvPr/>
        </p:nvSpPr>
        <p:spPr>
          <a:xfrm>
            <a:off x="435429" y="5584371"/>
            <a:ext cx="5029200" cy="430887"/>
          </a:xfrm>
          <a:prstGeom prst="rect">
            <a:avLst/>
          </a:prstGeom>
          <a:noFill/>
        </p:spPr>
        <p:txBody>
          <a:bodyPr wrap="square" rtlCol="0">
            <a:spAutoFit/>
          </a:bodyPr>
          <a:lstStyle/>
          <a:p>
            <a:r>
              <a:rPr lang="en-US" sz="2200" dirty="0"/>
              <a:t>©️2024 Blue Computers Inc.</a:t>
            </a:r>
          </a:p>
        </p:txBody>
      </p:sp>
    </p:spTree>
    <p:extLst>
      <p:ext uri="{BB962C8B-B14F-4D97-AF65-F5344CB8AC3E}">
        <p14:creationId xmlns:p14="http://schemas.microsoft.com/office/powerpoint/2010/main" val="25894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239487"/>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Welcome to BlueOS.</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1061829"/>
          </a:xfrm>
          <a:prstGeom prst="rect">
            <a:avLst/>
          </a:prstGeom>
          <a:noFill/>
        </p:spPr>
        <p:txBody>
          <a:bodyPr wrap="square" rtlCol="0">
            <a:spAutoFit/>
          </a:bodyPr>
          <a:lstStyle/>
          <a:p>
            <a:r>
              <a:rPr lang="en-US" sz="2100" dirty="0"/>
              <a:t>Thank you for choosing </a:t>
            </a:r>
            <a:r>
              <a:rPr lang="en-US" sz="2100" i="1" dirty="0"/>
              <a:t>BlueOS, </a:t>
            </a:r>
            <a:r>
              <a:rPr lang="en-US" sz="2100" dirty="0"/>
              <a:t>the newest and greatest operating system that is way better than any other operating system. This setup wizard will help you install this on your brand new computer. Please click next to continue the setup.</a:t>
            </a:r>
          </a:p>
        </p:txBody>
      </p:sp>
      <p:pic>
        <p:nvPicPr>
          <p:cNvPr id="9" name="Picture 8" descr="A blue squares with black lines&#10;&#10;Description automatically generated">
            <a:extLst>
              <a:ext uri="{FF2B5EF4-FFF2-40B4-BE49-F238E27FC236}">
                <a16:creationId xmlns:a16="http://schemas.microsoft.com/office/drawing/2014/main" id="{0C5EC12A-5EAC-3CAE-2B01-11760C710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69" y="3080804"/>
            <a:ext cx="1185001" cy="1281166"/>
          </a:xfrm>
          <a:prstGeom prst="rect">
            <a:avLst/>
          </a:prstGeom>
        </p:spPr>
      </p:pic>
      <p:pic>
        <p:nvPicPr>
          <p:cNvPr id="10" name="Picture 9" descr="A blue squares with black lines&#10;&#10;Description automatically generated">
            <a:extLst>
              <a:ext uri="{FF2B5EF4-FFF2-40B4-BE49-F238E27FC236}">
                <a16:creationId xmlns:a16="http://schemas.microsoft.com/office/drawing/2014/main" id="{6159701A-48B1-E437-CE9F-5E3A9B46D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8239">
            <a:off x="2379298" y="3090029"/>
            <a:ext cx="1185001" cy="1281166"/>
          </a:xfrm>
          <a:prstGeom prst="rect">
            <a:avLst/>
          </a:prstGeom>
        </p:spPr>
      </p:pic>
      <p:pic>
        <p:nvPicPr>
          <p:cNvPr id="11" name="Picture 10" descr="A blue squares with black lines&#10;&#10;Description automatically generated">
            <a:extLst>
              <a:ext uri="{FF2B5EF4-FFF2-40B4-BE49-F238E27FC236}">
                <a16:creationId xmlns:a16="http://schemas.microsoft.com/office/drawing/2014/main" id="{70DA7028-F741-C68E-D1CC-3E68AE5EA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53313">
            <a:off x="4220783" y="3267522"/>
            <a:ext cx="1185001" cy="1281166"/>
          </a:xfrm>
          <a:prstGeom prst="rect">
            <a:avLst/>
          </a:prstGeom>
        </p:spPr>
      </p:pic>
      <p:pic>
        <p:nvPicPr>
          <p:cNvPr id="12" name="Picture 11" descr="A blue squares with black lines&#10;&#10;Description automatically generated">
            <a:extLst>
              <a:ext uri="{FF2B5EF4-FFF2-40B4-BE49-F238E27FC236}">
                <a16:creationId xmlns:a16="http://schemas.microsoft.com/office/drawing/2014/main" id="{09CD100E-E0DB-BE85-82C1-CA155264D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473528">
            <a:off x="6059302" y="3267521"/>
            <a:ext cx="1185001" cy="1281166"/>
          </a:xfrm>
          <a:prstGeom prst="rect">
            <a:avLst/>
          </a:prstGeom>
        </p:spPr>
      </p:pic>
      <p:pic>
        <p:nvPicPr>
          <p:cNvPr id="13" name="Picture 12" descr="A blue squares with black lines&#10;&#10;Description automatically generated">
            <a:extLst>
              <a:ext uri="{FF2B5EF4-FFF2-40B4-BE49-F238E27FC236}">
                <a16:creationId xmlns:a16="http://schemas.microsoft.com/office/drawing/2014/main" id="{EC30FE1B-C4B4-0705-412C-742467E0F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6132">
            <a:off x="7785489" y="3310687"/>
            <a:ext cx="1185001" cy="1281166"/>
          </a:xfrm>
          <a:prstGeom prst="rect">
            <a:avLst/>
          </a:prstGeom>
        </p:spPr>
      </p:pic>
      <p:pic>
        <p:nvPicPr>
          <p:cNvPr id="14" name="Picture 13" descr="A blue squares with black lines&#10;&#10;Description automatically generated">
            <a:extLst>
              <a:ext uri="{FF2B5EF4-FFF2-40B4-BE49-F238E27FC236}">
                <a16:creationId xmlns:a16="http://schemas.microsoft.com/office/drawing/2014/main" id="{08FC7569-D20E-2681-2686-CDE063554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881396">
            <a:off x="9736813" y="3556834"/>
            <a:ext cx="1185001" cy="1281166"/>
          </a:xfrm>
          <a:prstGeom prst="rect">
            <a:avLst/>
          </a:prstGeom>
        </p:spPr>
      </p:pic>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Next</a:t>
            </a:r>
          </a:p>
        </p:txBody>
      </p:sp>
    </p:spTree>
    <p:extLst>
      <p:ext uri="{BB962C8B-B14F-4D97-AF65-F5344CB8AC3E}">
        <p14:creationId xmlns:p14="http://schemas.microsoft.com/office/powerpoint/2010/main" val="332106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855744-AA02-E35F-0894-9BC814482EC5}"/>
              </a:ext>
            </a:extLst>
          </p:cNvPr>
          <p:cNvSpPr/>
          <p:nvPr/>
        </p:nvSpPr>
        <p:spPr>
          <a:xfrm>
            <a:off x="272144" y="130629"/>
            <a:ext cx="11538856" cy="6183084"/>
          </a:xfrm>
          <a:prstGeom prst="roundRect">
            <a:avLst>
              <a:gd name="adj" fmla="val 4112"/>
            </a:avLst>
          </a:prstGeom>
          <a:solidFill>
            <a:schemeClr val="tx2">
              <a:lumMod val="25000"/>
              <a:lumOff val="75000"/>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1BD93-56E6-550D-4256-1BF1C7A05AC9}"/>
              </a:ext>
            </a:extLst>
          </p:cNvPr>
          <p:cNvSpPr txBox="1"/>
          <p:nvPr/>
        </p:nvSpPr>
        <p:spPr>
          <a:xfrm>
            <a:off x="435429" y="435429"/>
            <a:ext cx="11114314" cy="584775"/>
          </a:xfrm>
          <a:prstGeom prst="rect">
            <a:avLst/>
          </a:prstGeom>
          <a:noFill/>
        </p:spPr>
        <p:txBody>
          <a:bodyPr wrap="square" rtlCol="0">
            <a:spAutoFit/>
          </a:bodyPr>
          <a:lstStyle/>
          <a:p>
            <a:r>
              <a:rPr lang="en-US" sz="3200" dirty="0"/>
              <a:t>Select your edition of BlueOS</a:t>
            </a:r>
          </a:p>
        </p:txBody>
      </p:sp>
      <p:sp>
        <p:nvSpPr>
          <p:cNvPr id="8" name="TextBox 7">
            <a:extLst>
              <a:ext uri="{FF2B5EF4-FFF2-40B4-BE49-F238E27FC236}">
                <a16:creationId xmlns:a16="http://schemas.microsoft.com/office/drawing/2014/main" id="{6EBCFBA2-323D-430C-5442-1570E57B087E}"/>
              </a:ext>
            </a:extLst>
          </p:cNvPr>
          <p:cNvSpPr txBox="1"/>
          <p:nvPr/>
        </p:nvSpPr>
        <p:spPr>
          <a:xfrm>
            <a:off x="381000" y="1020204"/>
            <a:ext cx="11114314" cy="1061829"/>
          </a:xfrm>
          <a:prstGeom prst="rect">
            <a:avLst/>
          </a:prstGeom>
          <a:noFill/>
        </p:spPr>
        <p:txBody>
          <a:bodyPr wrap="square" rtlCol="0">
            <a:spAutoFit/>
          </a:bodyPr>
          <a:lstStyle/>
          <a:p>
            <a:r>
              <a:rPr lang="en-US" sz="2100" dirty="0"/>
              <a:t>The Home edition of BlueOS is completely free to use, however if you want to use the Pro Version, it costs $123 per computer. To see more information go to https://blueos.bluecomputers.rn/pro/price.</a:t>
            </a:r>
          </a:p>
        </p:txBody>
      </p:sp>
      <p:sp>
        <p:nvSpPr>
          <p:cNvPr id="15" name="Rectangle: Rounded Corners 14">
            <a:hlinkClick r:id="" action="ppaction://hlinkshowjump?jump=nextslide"/>
            <a:extLst>
              <a:ext uri="{FF2B5EF4-FFF2-40B4-BE49-F238E27FC236}">
                <a16:creationId xmlns:a16="http://schemas.microsoft.com/office/drawing/2014/main" id="{550F9074-E76A-1FB9-92E8-7021EBACA38E}"/>
              </a:ext>
            </a:extLst>
          </p:cNvPr>
          <p:cNvSpPr/>
          <p:nvPr/>
        </p:nvSpPr>
        <p:spPr>
          <a:xfrm>
            <a:off x="9851570" y="5486400"/>
            <a:ext cx="1643743" cy="7396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ysClr val="windowText" lastClr="000000"/>
                </a:solidFill>
              </a:rPr>
              <a:t>Next</a:t>
            </a:r>
          </a:p>
        </p:txBody>
      </p:sp>
      <p:graphicFrame>
        <p:nvGraphicFramePr>
          <p:cNvPr id="27" name="Table 26">
            <a:extLst>
              <a:ext uri="{FF2B5EF4-FFF2-40B4-BE49-F238E27FC236}">
                <a16:creationId xmlns:a16="http://schemas.microsoft.com/office/drawing/2014/main" id="{6A2B92F1-2DDF-C637-09CB-DF85369D44D8}"/>
              </a:ext>
            </a:extLst>
          </p:cNvPr>
          <p:cNvGraphicFramePr>
            <a:graphicFrameLocks noGrp="1"/>
          </p:cNvGraphicFramePr>
          <p:nvPr>
            <p:extLst>
              <p:ext uri="{D42A27DB-BD31-4B8C-83A1-F6EECF244321}">
                <p14:modId xmlns:p14="http://schemas.microsoft.com/office/powerpoint/2010/main" val="896275879"/>
              </p:ext>
            </p:extLst>
          </p:nvPr>
        </p:nvGraphicFramePr>
        <p:xfrm>
          <a:off x="435429" y="2218509"/>
          <a:ext cx="11266716" cy="2225040"/>
        </p:xfrm>
        <a:graphic>
          <a:graphicData uri="http://schemas.openxmlformats.org/drawingml/2006/table">
            <a:tbl>
              <a:tblPr firstRow="1" bandRow="1">
                <a:tableStyleId>{5C22544A-7EE6-4342-B048-85BDC9FD1C3A}</a:tableStyleId>
              </a:tblPr>
              <a:tblGrid>
                <a:gridCol w="2816679">
                  <a:extLst>
                    <a:ext uri="{9D8B030D-6E8A-4147-A177-3AD203B41FA5}">
                      <a16:colId xmlns:a16="http://schemas.microsoft.com/office/drawing/2014/main" val="4037576415"/>
                    </a:ext>
                  </a:extLst>
                </a:gridCol>
                <a:gridCol w="2816679">
                  <a:extLst>
                    <a:ext uri="{9D8B030D-6E8A-4147-A177-3AD203B41FA5}">
                      <a16:colId xmlns:a16="http://schemas.microsoft.com/office/drawing/2014/main" val="64012652"/>
                    </a:ext>
                  </a:extLst>
                </a:gridCol>
                <a:gridCol w="2816679">
                  <a:extLst>
                    <a:ext uri="{9D8B030D-6E8A-4147-A177-3AD203B41FA5}">
                      <a16:colId xmlns:a16="http://schemas.microsoft.com/office/drawing/2014/main" val="381261064"/>
                    </a:ext>
                  </a:extLst>
                </a:gridCol>
                <a:gridCol w="2816679">
                  <a:extLst>
                    <a:ext uri="{9D8B030D-6E8A-4147-A177-3AD203B41FA5}">
                      <a16:colId xmlns:a16="http://schemas.microsoft.com/office/drawing/2014/main" val="2209963705"/>
                    </a:ext>
                  </a:extLst>
                </a:gridCol>
              </a:tblGrid>
              <a:tr h="370840">
                <a:tc>
                  <a:txBody>
                    <a:bodyPr/>
                    <a:lstStyle/>
                    <a:p>
                      <a:r>
                        <a:rPr lang="en-US" dirty="0"/>
                        <a:t>Name</a:t>
                      </a:r>
                    </a:p>
                  </a:txBody>
                  <a:tcPr/>
                </a:tc>
                <a:tc>
                  <a:txBody>
                    <a:bodyPr/>
                    <a:lstStyle/>
                    <a:p>
                      <a:r>
                        <a:rPr lang="en-US" dirty="0"/>
                        <a:t>Architecture</a:t>
                      </a:r>
                    </a:p>
                  </a:txBody>
                  <a:tcPr/>
                </a:tc>
                <a:tc>
                  <a:txBody>
                    <a:bodyPr/>
                    <a:lstStyle/>
                    <a:p>
                      <a:r>
                        <a:rPr lang="en-US" dirty="0"/>
                        <a:t>Edition</a:t>
                      </a:r>
                    </a:p>
                  </a:txBody>
                  <a:tcPr/>
                </a:tc>
                <a:tc>
                  <a:txBody>
                    <a:bodyPr/>
                    <a:lstStyle/>
                    <a:p>
                      <a:r>
                        <a:rPr lang="en-US" dirty="0"/>
                        <a:t>Price</a:t>
                      </a:r>
                    </a:p>
                  </a:txBody>
                  <a:tcPr/>
                </a:tc>
                <a:extLst>
                  <a:ext uri="{0D108BD9-81ED-4DB2-BD59-A6C34878D82A}">
                    <a16:rowId xmlns:a16="http://schemas.microsoft.com/office/drawing/2014/main" val="3652613318"/>
                  </a:ext>
                </a:extLst>
              </a:tr>
              <a:tr h="370840">
                <a:tc>
                  <a:txBody>
                    <a:bodyPr/>
                    <a:lstStyle/>
                    <a:p>
                      <a:r>
                        <a:rPr lang="en-US" dirty="0"/>
                        <a:t>BlueOS Home</a:t>
                      </a:r>
                    </a:p>
                  </a:txBody>
                  <a:tcPr/>
                </a:tc>
                <a:tc>
                  <a:txBody>
                    <a:bodyPr/>
                    <a:lstStyle/>
                    <a:p>
                      <a:r>
                        <a:rPr lang="en-US" dirty="0"/>
                        <a:t>x32</a:t>
                      </a:r>
                    </a:p>
                  </a:txBody>
                  <a:tcPr/>
                </a:tc>
                <a:tc>
                  <a:txBody>
                    <a:bodyPr/>
                    <a:lstStyle/>
                    <a:p>
                      <a:r>
                        <a:rPr lang="en-US" dirty="0"/>
                        <a:t>Home</a:t>
                      </a:r>
                    </a:p>
                  </a:txBody>
                  <a:tcPr/>
                </a:tc>
                <a:tc>
                  <a:txBody>
                    <a:bodyPr/>
                    <a:lstStyle/>
                    <a:p>
                      <a:r>
                        <a:rPr lang="en-US" dirty="0"/>
                        <a:t>$0.00</a:t>
                      </a:r>
                    </a:p>
                  </a:txBody>
                  <a:tcPr/>
                </a:tc>
                <a:extLst>
                  <a:ext uri="{0D108BD9-81ED-4DB2-BD59-A6C34878D82A}">
                    <a16:rowId xmlns:a16="http://schemas.microsoft.com/office/drawing/2014/main" val="1945557158"/>
                  </a:ext>
                </a:extLst>
              </a:tr>
              <a:tr h="370840">
                <a:tc>
                  <a:txBody>
                    <a:bodyPr/>
                    <a:lstStyle/>
                    <a:p>
                      <a:r>
                        <a:rPr lang="en-US" dirty="0">
                          <a:hlinkClick r:id="" action="ppaction://hlinkshowjump?jump=nextslide"/>
                        </a:rPr>
                        <a:t>BlueOS Home</a:t>
                      </a:r>
                      <a:endParaRPr lang="en-US" dirty="0"/>
                    </a:p>
                  </a:txBody>
                  <a:tcPr/>
                </a:tc>
                <a:tc>
                  <a:txBody>
                    <a:bodyPr/>
                    <a:lstStyle/>
                    <a:p>
                      <a:r>
                        <a:rPr lang="en-US" dirty="0"/>
                        <a:t>x64</a:t>
                      </a:r>
                    </a:p>
                  </a:txBody>
                  <a:tcPr/>
                </a:tc>
                <a:tc>
                  <a:txBody>
                    <a:bodyPr/>
                    <a:lstStyle/>
                    <a:p>
                      <a:r>
                        <a:rPr lang="en-US" dirty="0"/>
                        <a:t>Home</a:t>
                      </a:r>
                    </a:p>
                  </a:txBody>
                  <a:tcPr/>
                </a:tc>
                <a:tc>
                  <a:txBody>
                    <a:bodyPr/>
                    <a:lstStyle/>
                    <a:p>
                      <a:r>
                        <a:rPr lang="en-US" dirty="0"/>
                        <a:t>$0.00</a:t>
                      </a:r>
                    </a:p>
                  </a:txBody>
                  <a:tcPr/>
                </a:tc>
                <a:extLst>
                  <a:ext uri="{0D108BD9-81ED-4DB2-BD59-A6C34878D82A}">
                    <a16:rowId xmlns:a16="http://schemas.microsoft.com/office/drawing/2014/main" val="2832644957"/>
                  </a:ext>
                </a:extLst>
              </a:tr>
              <a:tr h="370840">
                <a:tc>
                  <a:txBody>
                    <a:bodyPr/>
                    <a:lstStyle/>
                    <a:p>
                      <a:r>
                        <a:rPr lang="en-US" dirty="0"/>
                        <a:t>BlueOS Arm</a:t>
                      </a:r>
                    </a:p>
                  </a:txBody>
                  <a:tcPr/>
                </a:tc>
                <a:tc>
                  <a:txBody>
                    <a:bodyPr/>
                    <a:lstStyle/>
                    <a:p>
                      <a:r>
                        <a:rPr lang="en-US" dirty="0"/>
                        <a:t>ARM</a:t>
                      </a:r>
                    </a:p>
                  </a:txBody>
                  <a:tcPr/>
                </a:tc>
                <a:tc>
                  <a:txBody>
                    <a:bodyPr/>
                    <a:lstStyle/>
                    <a:p>
                      <a:r>
                        <a:rPr lang="en-US" dirty="0"/>
                        <a:t>Arm</a:t>
                      </a:r>
                    </a:p>
                  </a:txBody>
                  <a:tcPr/>
                </a:tc>
                <a:tc>
                  <a:txBody>
                    <a:bodyPr/>
                    <a:lstStyle/>
                    <a:p>
                      <a:r>
                        <a:rPr lang="en-US" dirty="0"/>
                        <a:t>$0.00</a:t>
                      </a:r>
                    </a:p>
                  </a:txBody>
                  <a:tcPr/>
                </a:tc>
                <a:extLst>
                  <a:ext uri="{0D108BD9-81ED-4DB2-BD59-A6C34878D82A}">
                    <a16:rowId xmlns:a16="http://schemas.microsoft.com/office/drawing/2014/main" val="3328119642"/>
                  </a:ext>
                </a:extLst>
              </a:tr>
              <a:tr h="370840">
                <a:tc>
                  <a:txBody>
                    <a:bodyPr/>
                    <a:lstStyle/>
                    <a:p>
                      <a:r>
                        <a:rPr lang="en-US" dirty="0"/>
                        <a:t>BlueOS Pro</a:t>
                      </a:r>
                    </a:p>
                  </a:txBody>
                  <a:tcPr/>
                </a:tc>
                <a:tc>
                  <a:txBody>
                    <a:bodyPr/>
                    <a:lstStyle/>
                    <a:p>
                      <a:r>
                        <a:rPr lang="en-US" dirty="0"/>
                        <a:t>x32</a:t>
                      </a:r>
                    </a:p>
                  </a:txBody>
                  <a:tcPr/>
                </a:tc>
                <a:tc>
                  <a:txBody>
                    <a:bodyPr/>
                    <a:lstStyle/>
                    <a:p>
                      <a:r>
                        <a:rPr lang="en-US" dirty="0"/>
                        <a:t>Pro</a:t>
                      </a:r>
                    </a:p>
                  </a:txBody>
                  <a:tcPr/>
                </a:tc>
                <a:tc>
                  <a:txBody>
                    <a:bodyPr/>
                    <a:lstStyle/>
                    <a:p>
                      <a:r>
                        <a:rPr lang="en-US" dirty="0"/>
                        <a:t>$123.21</a:t>
                      </a:r>
                    </a:p>
                  </a:txBody>
                  <a:tcPr/>
                </a:tc>
                <a:extLst>
                  <a:ext uri="{0D108BD9-81ED-4DB2-BD59-A6C34878D82A}">
                    <a16:rowId xmlns:a16="http://schemas.microsoft.com/office/drawing/2014/main" val="2894074059"/>
                  </a:ext>
                </a:extLst>
              </a:tr>
              <a:tr h="370840">
                <a:tc>
                  <a:txBody>
                    <a:bodyPr/>
                    <a:lstStyle/>
                    <a:p>
                      <a:r>
                        <a:rPr lang="en-US" dirty="0"/>
                        <a:t>BlueOS Pro</a:t>
                      </a:r>
                    </a:p>
                  </a:txBody>
                  <a:tcPr/>
                </a:tc>
                <a:tc>
                  <a:txBody>
                    <a:bodyPr/>
                    <a:lstStyle/>
                    <a:p>
                      <a:r>
                        <a:rPr lang="en-US" dirty="0"/>
                        <a:t>x64</a:t>
                      </a:r>
                    </a:p>
                  </a:txBody>
                  <a:tcPr/>
                </a:tc>
                <a:tc>
                  <a:txBody>
                    <a:bodyPr/>
                    <a:lstStyle/>
                    <a:p>
                      <a:r>
                        <a:rPr lang="en-US" dirty="0"/>
                        <a:t>Pro</a:t>
                      </a:r>
                    </a:p>
                  </a:txBody>
                  <a:tcPr/>
                </a:tc>
                <a:tc>
                  <a:txBody>
                    <a:bodyPr/>
                    <a:lstStyle/>
                    <a:p>
                      <a:r>
                        <a:rPr lang="en-US" dirty="0"/>
                        <a:t>$123.21</a:t>
                      </a:r>
                    </a:p>
                  </a:txBody>
                  <a:tcPr/>
                </a:tc>
                <a:extLst>
                  <a:ext uri="{0D108BD9-81ED-4DB2-BD59-A6C34878D82A}">
                    <a16:rowId xmlns:a16="http://schemas.microsoft.com/office/drawing/2014/main" val="3425929583"/>
                  </a:ext>
                </a:extLst>
              </a:tr>
            </a:tbl>
          </a:graphicData>
        </a:graphic>
      </p:graphicFrame>
    </p:spTree>
    <p:extLst>
      <p:ext uri="{BB962C8B-B14F-4D97-AF65-F5344CB8AC3E}">
        <p14:creationId xmlns:p14="http://schemas.microsoft.com/office/powerpoint/2010/main" val="322249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EFF00A8F70644C83863C5B5A08D520" ma:contentTypeVersion="5" ma:contentTypeDescription="Create a new document." ma:contentTypeScope="" ma:versionID="86313fffe95584879bda2fab07143265">
  <xsd:schema xmlns:xsd="http://www.w3.org/2001/XMLSchema" xmlns:xs="http://www.w3.org/2001/XMLSchema" xmlns:p="http://schemas.microsoft.com/office/2006/metadata/properties" xmlns:ns3="80a5ea35-d3ec-42ef-b71e-a4b17db66a10" targetNamespace="http://schemas.microsoft.com/office/2006/metadata/properties" ma:root="true" ma:fieldsID="8fbe01bd04567f5e70938cec3d767c61" ns3:_="">
    <xsd:import namespace="80a5ea35-d3ec-42ef-b71e-a4b17db66a1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a5ea35-d3ec-42ef-b71e-a4b17db66a1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4870B5-95D7-4A7E-BB1D-EFD2A3BE6B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a5ea35-d3ec-42ef-b71e-a4b17db66a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AF6DE0-1CC6-4805-8358-AC64CB2E0BD5}">
  <ds:schemaRefs>
    <ds:schemaRef ds:uri="http://schemas.microsoft.com/sharepoint/v3/contenttype/forms"/>
  </ds:schemaRefs>
</ds:datastoreItem>
</file>

<file path=customXml/itemProps3.xml><?xml version="1.0" encoding="utf-8"?>
<ds:datastoreItem xmlns:ds="http://schemas.openxmlformats.org/officeDocument/2006/customXml" ds:itemID="{AE438B6E-1616-476C-A7B8-BB11D59D7B3B}">
  <ds:schemaRefs>
    <ds:schemaRef ds:uri="http://www.w3.org/XML/1998/namespace"/>
    <ds:schemaRef ds:uri="http://schemas.microsoft.com/office/2006/documentManagement/types"/>
    <ds:schemaRef ds:uri="http://purl.org/dc/dcmitype/"/>
    <ds:schemaRef ds:uri="http://schemas.openxmlformats.org/package/2006/metadata/core-properties"/>
    <ds:schemaRef ds:uri="80a5ea35-d3ec-42ef-b71e-a4b17db66a10"/>
    <ds:schemaRef ds:uri="http://purl.org/dc/elements/1.1/"/>
    <ds:schemaRef ds:uri="http://purl.org/dc/term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136</TotalTime>
  <Words>1373</Words>
  <Application>Microsoft Office PowerPoint</Application>
  <PresentationFormat>Widescreen</PresentationFormat>
  <Paragraphs>355</Paragraphs>
  <Slides>65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Wadekar, Rutwik V (PHS)</dc:creator>
  <cp:lastModifiedBy>Wadekar, Rutwik V (PHS)</cp:lastModifiedBy>
  <cp:revision>173</cp:revision>
  <dcterms:created xsi:type="dcterms:W3CDTF">2024-07-22T01:41:01Z</dcterms:created>
  <dcterms:modified xsi:type="dcterms:W3CDTF">2024-10-01T22:05:50Z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0x01010030EFF00A8F70644C83863C5B5A08D520</vt:lpwstr>
  </property>
</Properties>
</file>